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2.xml" ContentType="application/vnd.openxmlformats-officedocument.theme+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theme/theme3.xml" ContentType="application/vnd.openxmlformats-officedocument.theme+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theme/theme4.xml" ContentType="application/vnd.openxmlformats-officedocument.theme+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4" r:id="rId2"/>
    <p:sldMasterId id="2147483688" r:id="rId3"/>
    <p:sldMasterId id="2147483702" r:id="rId4"/>
    <p:sldMasterId id="2147483716" r:id="rId5"/>
  </p:sldMasterIdLst>
  <p:notesMasterIdLst>
    <p:notesMasterId r:id="rId40"/>
  </p:notesMasterIdLst>
  <p:sldIdLst>
    <p:sldId id="290" r:id="rId6"/>
    <p:sldId id="256" r:id="rId7"/>
    <p:sldId id="297" r:id="rId8"/>
    <p:sldId id="298" r:id="rId9"/>
    <p:sldId id="299" r:id="rId10"/>
    <p:sldId id="300" r:id="rId11"/>
    <p:sldId id="301" r:id="rId12"/>
    <p:sldId id="287" r:id="rId13"/>
    <p:sldId id="291" r:id="rId14"/>
    <p:sldId id="289" r:id="rId15"/>
    <p:sldId id="278" r:id="rId16"/>
    <p:sldId id="295" r:id="rId17"/>
    <p:sldId id="304" r:id="rId18"/>
    <p:sldId id="305" r:id="rId19"/>
    <p:sldId id="306" r:id="rId20"/>
    <p:sldId id="307" r:id="rId21"/>
    <p:sldId id="308" r:id="rId22"/>
    <p:sldId id="309" r:id="rId23"/>
    <p:sldId id="310" r:id="rId24"/>
    <p:sldId id="294" r:id="rId25"/>
    <p:sldId id="311" r:id="rId26"/>
    <p:sldId id="313" r:id="rId27"/>
    <p:sldId id="314" r:id="rId28"/>
    <p:sldId id="312" r:id="rId29"/>
    <p:sldId id="316" r:id="rId30"/>
    <p:sldId id="296" r:id="rId31"/>
    <p:sldId id="317" r:id="rId32"/>
    <p:sldId id="315" r:id="rId33"/>
    <p:sldId id="318" r:id="rId34"/>
    <p:sldId id="319" r:id="rId35"/>
    <p:sldId id="320" r:id="rId36"/>
    <p:sldId id="283" r:id="rId37"/>
    <p:sldId id="284" r:id="rId38"/>
    <p:sldId id="303" r:id="rId3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33276"/>
    <a:srgbClr val="71398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880" autoAdjust="0"/>
    <p:restoredTop sz="94660"/>
  </p:normalViewPr>
  <p:slideViewPr>
    <p:cSldViewPr snapToGrid="0">
      <p:cViewPr varScale="1">
        <p:scale>
          <a:sx n="108" d="100"/>
          <a:sy n="108" d="100"/>
        </p:scale>
        <p:origin x="660" y="10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slide" Target="slides/slide34.xml"/><Relationship Id="rId3" Type="http://schemas.openxmlformats.org/officeDocument/2006/relationships/slideMaster" Target="slideMasters/slideMaster3.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viewProps" Target="viewProps.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2" Type="http://schemas.openxmlformats.org/officeDocument/2006/relationships/slideMaster" Target="slideMasters/slideMaster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notesMaster" Target="notesMasters/notesMaster1.xml"/><Relationship Id="rId5" Type="http://schemas.openxmlformats.org/officeDocument/2006/relationships/slideMaster" Target="slideMasters/slideMaster5.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4" Type="http://schemas.openxmlformats.org/officeDocument/2006/relationships/tableStyles" Target="tableStyles.xml"/><Relationship Id="rId4" Type="http://schemas.openxmlformats.org/officeDocument/2006/relationships/slideMaster" Target="slideMasters/slideMaster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14394CB-84C8-4422-B16E-0FB0B4E78AD5}" type="datetimeFigureOut">
              <a:rPr lang="en-US" smtClean="0"/>
              <a:t>12/2/2022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2E5CBBC-E852-42C6-9E75-1B1DD6599DA9}" type="slidenum">
              <a:rPr lang="en-US" smtClean="0"/>
              <a:t>‹#›</a:t>
            </a:fld>
            <a:endParaRPr lang="en-US"/>
          </a:p>
        </p:txBody>
      </p:sp>
    </p:spTree>
    <p:extLst>
      <p:ext uri="{BB962C8B-B14F-4D97-AF65-F5344CB8AC3E}">
        <p14:creationId xmlns:p14="http://schemas.microsoft.com/office/powerpoint/2010/main" val="28673606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1. Hello, everybody.  This is Jeremy Kulacz, your year 3 neurology clerkship director. Thank you for  taking the time to listed to this presentation on population science and policy topics in neurology.  </a:t>
            </a:r>
          </a:p>
          <a:p>
            <a:endParaRPr lang="en-US" dirty="0"/>
          </a:p>
        </p:txBody>
      </p:sp>
      <p:sp>
        <p:nvSpPr>
          <p:cNvPr id="4" name="Slide Number Placeholder 3"/>
          <p:cNvSpPr>
            <a:spLocks noGrp="1"/>
          </p:cNvSpPr>
          <p:nvPr>
            <p:ph type="sldNum" sz="quarter" idx="5"/>
          </p:nvPr>
        </p:nvSpPr>
        <p:spPr/>
        <p:txBody>
          <a:bodyPr/>
          <a:lstStyle/>
          <a:p>
            <a:fld id="{32E5CBBC-E852-42C6-9E75-1B1DD6599DA9}" type="slidenum">
              <a:rPr lang="en-US" smtClean="0"/>
              <a:t>1</a:t>
            </a:fld>
            <a:endParaRPr lang="en-US"/>
          </a:p>
        </p:txBody>
      </p:sp>
    </p:spTree>
    <p:extLst>
      <p:ext uri="{BB962C8B-B14F-4D97-AF65-F5344CB8AC3E}">
        <p14:creationId xmlns:p14="http://schemas.microsoft.com/office/powerpoint/2010/main" val="114913003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10. But before doing so, we ask that you take a moment to complete our pre-clerkship population science and policy survey, which can be access through the QR code on your screen. (wait </a:t>
            </a:r>
            <a:r>
              <a:rPr lang="en-US" sz="1200" kern="1200" dirty="0" err="1">
                <a:solidFill>
                  <a:schemeClr val="tx1"/>
                </a:solidFill>
                <a:effectLst/>
                <a:latin typeface="+mn-lt"/>
                <a:ea typeface="+mn-ea"/>
                <a:cs typeface="+mn-cs"/>
              </a:rPr>
              <a:t>approx</a:t>
            </a:r>
            <a:r>
              <a:rPr lang="en-US" sz="1200" kern="1200" dirty="0">
                <a:solidFill>
                  <a:schemeClr val="tx1"/>
                </a:solidFill>
                <a:effectLst/>
                <a:latin typeface="+mn-lt"/>
                <a:ea typeface="+mn-ea"/>
                <a:cs typeface="+mn-cs"/>
              </a:rPr>
              <a:t> 20 seconds before moving on). </a:t>
            </a:r>
          </a:p>
          <a:p>
            <a:endParaRPr lang="en-US" dirty="0"/>
          </a:p>
        </p:txBody>
      </p:sp>
      <p:sp>
        <p:nvSpPr>
          <p:cNvPr id="4" name="Slide Number Placeholder 3"/>
          <p:cNvSpPr>
            <a:spLocks noGrp="1"/>
          </p:cNvSpPr>
          <p:nvPr>
            <p:ph type="sldNum" sz="quarter" idx="5"/>
          </p:nvPr>
        </p:nvSpPr>
        <p:spPr/>
        <p:txBody>
          <a:bodyPr/>
          <a:lstStyle/>
          <a:p>
            <a:fld id="{32E5CBBC-E852-42C6-9E75-1B1DD6599DA9}" type="slidenum">
              <a:rPr lang="en-US" smtClean="0"/>
              <a:t>10</a:t>
            </a:fld>
            <a:endParaRPr lang="en-US"/>
          </a:p>
        </p:txBody>
      </p:sp>
    </p:spTree>
    <p:extLst>
      <p:ext uri="{BB962C8B-B14F-4D97-AF65-F5344CB8AC3E}">
        <p14:creationId xmlns:p14="http://schemas.microsoft.com/office/powerpoint/2010/main" val="340294999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11. Thank you. We will now review some select examples of population science and policy issues in neurology, specifically ethical and legal issues.  </a:t>
            </a:r>
          </a:p>
          <a:p>
            <a:endParaRPr lang="en-US" dirty="0"/>
          </a:p>
        </p:txBody>
      </p:sp>
      <p:sp>
        <p:nvSpPr>
          <p:cNvPr id="4" name="Slide Number Placeholder 3"/>
          <p:cNvSpPr>
            <a:spLocks noGrp="1"/>
          </p:cNvSpPr>
          <p:nvPr>
            <p:ph type="sldNum" sz="quarter" idx="5"/>
          </p:nvPr>
        </p:nvSpPr>
        <p:spPr/>
        <p:txBody>
          <a:bodyPr/>
          <a:lstStyle/>
          <a:p>
            <a:fld id="{32E5CBBC-E852-42C6-9E75-1B1DD6599DA9}" type="slidenum">
              <a:rPr lang="en-US" smtClean="0"/>
              <a:t>11</a:t>
            </a:fld>
            <a:endParaRPr lang="en-US"/>
          </a:p>
        </p:txBody>
      </p:sp>
    </p:spTree>
    <p:extLst>
      <p:ext uri="{BB962C8B-B14F-4D97-AF65-F5344CB8AC3E}">
        <p14:creationId xmlns:p14="http://schemas.microsoft.com/office/powerpoint/2010/main" val="400484547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12. We will begin with the topic of dealing with death. Specifically, we will look at definitions and determination of death by neurologic criteria, including notion of persistent vegetative state; As well, we will review the famous case of Terri Schiavo. For another example, you may consider researching the similar case of </a:t>
            </a:r>
            <a:r>
              <a:rPr lang="en-US" sz="1200" kern="1200" dirty="0" err="1">
                <a:solidFill>
                  <a:schemeClr val="tx1"/>
                </a:solidFill>
                <a:effectLst/>
                <a:latin typeface="+mn-lt"/>
                <a:ea typeface="+mn-ea"/>
                <a:cs typeface="+mn-cs"/>
              </a:rPr>
              <a:t>Jahi</a:t>
            </a:r>
            <a:r>
              <a:rPr lang="en-US" sz="1200" kern="1200" dirty="0">
                <a:solidFill>
                  <a:schemeClr val="tx1"/>
                </a:solidFill>
                <a:effectLst/>
                <a:latin typeface="+mn-lt"/>
                <a:ea typeface="+mn-ea"/>
                <a:cs typeface="+mn-cs"/>
              </a:rPr>
              <a:t> McMath. </a:t>
            </a:r>
          </a:p>
          <a:p>
            <a:endParaRPr lang="en-US" dirty="0"/>
          </a:p>
        </p:txBody>
      </p:sp>
      <p:sp>
        <p:nvSpPr>
          <p:cNvPr id="4" name="Slide Number Placeholder 3"/>
          <p:cNvSpPr>
            <a:spLocks noGrp="1"/>
          </p:cNvSpPr>
          <p:nvPr>
            <p:ph type="sldNum" sz="quarter" idx="5"/>
          </p:nvPr>
        </p:nvSpPr>
        <p:spPr/>
        <p:txBody>
          <a:bodyPr/>
          <a:lstStyle/>
          <a:p>
            <a:fld id="{32E5CBBC-E852-42C6-9E75-1B1DD6599DA9}" type="slidenum">
              <a:rPr lang="en-US" smtClean="0"/>
              <a:t>12</a:t>
            </a:fld>
            <a:endParaRPr lang="en-US"/>
          </a:p>
        </p:txBody>
      </p:sp>
    </p:spTree>
    <p:extLst>
      <p:ext uri="{BB962C8B-B14F-4D97-AF65-F5344CB8AC3E}">
        <p14:creationId xmlns:p14="http://schemas.microsoft.com/office/powerpoint/2010/main" val="291886412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13. The neurologic definition of death is “IRREVERSIBLE loss of the capacity for consciousness  combined with the irreversible loss of all brainstem functions, including the capacity to breath. In other words, the term “BRAIN DEATH” signifies the complete, irreversible cessation of brain function, including the capacity for the brainstem to regulate respiratory and vegetative activities. </a:t>
            </a:r>
          </a:p>
          <a:p>
            <a:endParaRPr lang="en-US" dirty="0"/>
          </a:p>
        </p:txBody>
      </p:sp>
      <p:sp>
        <p:nvSpPr>
          <p:cNvPr id="4" name="Slide Number Placeholder 3"/>
          <p:cNvSpPr>
            <a:spLocks noGrp="1"/>
          </p:cNvSpPr>
          <p:nvPr>
            <p:ph type="sldNum" sz="quarter" idx="5"/>
          </p:nvPr>
        </p:nvSpPr>
        <p:spPr/>
        <p:txBody>
          <a:bodyPr/>
          <a:lstStyle/>
          <a:p>
            <a:fld id="{32E5CBBC-E852-42C6-9E75-1B1DD6599DA9}" type="slidenum">
              <a:rPr lang="en-US" smtClean="0"/>
              <a:t>13</a:t>
            </a:fld>
            <a:endParaRPr lang="en-US"/>
          </a:p>
        </p:txBody>
      </p:sp>
    </p:spTree>
    <p:extLst>
      <p:ext uri="{BB962C8B-B14F-4D97-AF65-F5344CB8AC3E}">
        <p14:creationId xmlns:p14="http://schemas.microsoft.com/office/powerpoint/2010/main" val="200357776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14. The diagnosis of brain death is one of the most challenging (both clinically and ethically) situations encountered by neurologist. To avoid misdiagnosis, strict criteria and algorithms exist to guide this process. You ma review these </a:t>
            </a:r>
            <a:r>
              <a:rPr lang="en-US" sz="1200" kern="1200" dirty="0" err="1">
                <a:solidFill>
                  <a:schemeClr val="tx1"/>
                </a:solidFill>
                <a:effectLst/>
                <a:latin typeface="+mn-lt"/>
                <a:ea typeface="+mn-ea"/>
                <a:cs typeface="+mn-cs"/>
              </a:rPr>
              <a:t>critieria</a:t>
            </a:r>
            <a:r>
              <a:rPr lang="en-US" sz="1200" kern="1200" dirty="0">
                <a:solidFill>
                  <a:schemeClr val="tx1"/>
                </a:solidFill>
                <a:effectLst/>
                <a:latin typeface="+mn-lt"/>
                <a:ea typeface="+mn-ea"/>
                <a:cs typeface="+mn-cs"/>
              </a:rPr>
              <a:t> to the right (hold 20 seconds).  </a:t>
            </a:r>
          </a:p>
          <a:p>
            <a:endParaRPr lang="en-US" dirty="0"/>
          </a:p>
        </p:txBody>
      </p:sp>
      <p:sp>
        <p:nvSpPr>
          <p:cNvPr id="4" name="Slide Number Placeholder 3"/>
          <p:cNvSpPr>
            <a:spLocks noGrp="1"/>
          </p:cNvSpPr>
          <p:nvPr>
            <p:ph type="sldNum" sz="quarter" idx="5"/>
          </p:nvPr>
        </p:nvSpPr>
        <p:spPr/>
        <p:txBody>
          <a:bodyPr/>
          <a:lstStyle/>
          <a:p>
            <a:fld id="{32E5CBBC-E852-42C6-9E75-1B1DD6599DA9}" type="slidenum">
              <a:rPr lang="en-US" smtClean="0"/>
              <a:t>14</a:t>
            </a:fld>
            <a:endParaRPr lang="en-US"/>
          </a:p>
        </p:txBody>
      </p:sp>
    </p:spTree>
    <p:extLst>
      <p:ext uri="{BB962C8B-B14F-4D97-AF65-F5344CB8AC3E}">
        <p14:creationId xmlns:p14="http://schemas.microsoft.com/office/powerpoint/2010/main" val="368652248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15. Despite strict criteria for diagnosis of brain death, there are gray areas wherein certain criteria are met, but others are not, in which patients cannot be definitively pronounced as brain dead. These include the states of COMA and PERSISTENT VEGETATIVE STATE. The diagnosis of COMA indicates that the patient has no meaningful interaction with the environment. Patients may exhibit reflexive responses such as withdrawal to noxious stimuli, and this should not be mistaken as true interaction with the environment. Further, there will be preservation of brainstem function. These patients will not be awake. This lack of wakefulness is persistent. That is, there is no sleep wake cycle.</a:t>
            </a:r>
          </a:p>
          <a:p>
            <a:r>
              <a:rPr lang="en-US" sz="1200" kern="1200" dirty="0">
                <a:solidFill>
                  <a:schemeClr val="tx1"/>
                </a:solidFill>
                <a:effectLst/>
                <a:latin typeface="+mn-lt"/>
                <a:ea typeface="+mn-ea"/>
                <a:cs typeface="+mn-cs"/>
              </a:rPr>
              <a:t>	The diagnosis of PERSISTENT VEGETATIVE STATE differs. In this state, the patient will also have no meaningful interaction with the environment, and will also have preservation of brainstem function. However, in persistent vegetative state, there is preservation of the sleep wake cycle such that patients will have intermittent periods of wakefulness. </a:t>
            </a:r>
          </a:p>
          <a:p>
            <a:r>
              <a:rPr lang="en-US" sz="1200" kern="1200" dirty="0">
                <a:solidFill>
                  <a:schemeClr val="tx1"/>
                </a:solidFill>
                <a:effectLst/>
                <a:latin typeface="+mn-lt"/>
                <a:ea typeface="+mn-ea"/>
                <a:cs typeface="+mn-cs"/>
              </a:rPr>
              <a:t>	While these criteria exist to aid diagnosis, evaluation of comatose or persistent vegetative state patients may not always be as clear cut, and different opinions may be formed by different examiners, leaving prognosis unclear. *This has led to several controversial cases which received national attention. </a:t>
            </a:r>
          </a:p>
          <a:p>
            <a:endParaRPr lang="en-US" dirty="0"/>
          </a:p>
        </p:txBody>
      </p:sp>
      <p:sp>
        <p:nvSpPr>
          <p:cNvPr id="4" name="Slide Number Placeholder 3"/>
          <p:cNvSpPr>
            <a:spLocks noGrp="1"/>
          </p:cNvSpPr>
          <p:nvPr>
            <p:ph type="sldNum" sz="quarter" idx="5"/>
          </p:nvPr>
        </p:nvSpPr>
        <p:spPr/>
        <p:txBody>
          <a:bodyPr/>
          <a:lstStyle/>
          <a:p>
            <a:fld id="{32E5CBBC-E852-42C6-9E75-1B1DD6599DA9}" type="slidenum">
              <a:rPr lang="en-US" smtClean="0"/>
              <a:t>15</a:t>
            </a:fld>
            <a:endParaRPr lang="en-US"/>
          </a:p>
        </p:txBody>
      </p:sp>
    </p:spTree>
    <p:extLst>
      <p:ext uri="{BB962C8B-B14F-4D97-AF65-F5344CB8AC3E}">
        <p14:creationId xmlns:p14="http://schemas.microsoft.com/office/powerpoint/2010/main" val="55863726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16. Arguably the most famous of such cases is that of Terri Schiavo, which began in 1990.  </a:t>
            </a:r>
            <a:r>
              <a:rPr lang="en-US" sz="1200" kern="1200" dirty="0" err="1">
                <a:solidFill>
                  <a:schemeClr val="tx1"/>
                </a:solidFill>
                <a:effectLst/>
                <a:latin typeface="+mn-lt"/>
                <a:ea typeface="+mn-ea"/>
                <a:cs typeface="+mn-cs"/>
              </a:rPr>
              <a:t>Ms</a:t>
            </a:r>
            <a:r>
              <a:rPr lang="en-US" sz="1200" kern="1200" dirty="0">
                <a:solidFill>
                  <a:schemeClr val="tx1"/>
                </a:solidFill>
                <a:effectLst/>
                <a:latin typeface="+mn-lt"/>
                <a:ea typeface="+mn-ea"/>
                <a:cs typeface="+mn-cs"/>
              </a:rPr>
              <a:t> Schiavo was a 26 year old female who suffered anoxic brain injury after cardiac arrest. Though she did not require long term ventilator support, she did require life-sustaining measures in the form of a PEG tube (aka feeding tube). She was diagnosed with persistent vegetative state based on lack of neurologic recovery. *Of note, she had multiple exams by different neurologist, some of whom agreed with, and some who disagreed with, the diagnosis of persistent vegetative state. </a:t>
            </a:r>
          </a:p>
          <a:p>
            <a:endParaRPr lang="en-US" dirty="0"/>
          </a:p>
        </p:txBody>
      </p:sp>
      <p:sp>
        <p:nvSpPr>
          <p:cNvPr id="4" name="Slide Number Placeholder 3"/>
          <p:cNvSpPr>
            <a:spLocks noGrp="1"/>
          </p:cNvSpPr>
          <p:nvPr>
            <p:ph type="sldNum" sz="quarter" idx="5"/>
          </p:nvPr>
        </p:nvSpPr>
        <p:spPr/>
        <p:txBody>
          <a:bodyPr/>
          <a:lstStyle/>
          <a:p>
            <a:fld id="{32E5CBBC-E852-42C6-9E75-1B1DD6599DA9}" type="slidenum">
              <a:rPr lang="en-US" smtClean="0"/>
              <a:t>16</a:t>
            </a:fld>
            <a:endParaRPr lang="en-US"/>
          </a:p>
        </p:txBody>
      </p:sp>
    </p:spTree>
    <p:extLst>
      <p:ext uri="{BB962C8B-B14F-4D97-AF65-F5344CB8AC3E}">
        <p14:creationId xmlns:p14="http://schemas.microsoft.com/office/powerpoint/2010/main" val="119790558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17. </a:t>
            </a:r>
            <a:r>
              <a:rPr lang="en-US" sz="1200" kern="1200" dirty="0" err="1">
                <a:solidFill>
                  <a:schemeClr val="tx1"/>
                </a:solidFill>
                <a:effectLst/>
                <a:latin typeface="+mn-lt"/>
                <a:ea typeface="+mn-ea"/>
                <a:cs typeface="+mn-cs"/>
              </a:rPr>
              <a:t>Ms</a:t>
            </a:r>
            <a:r>
              <a:rPr lang="en-US" sz="1200" kern="1200" dirty="0">
                <a:solidFill>
                  <a:schemeClr val="tx1"/>
                </a:solidFill>
                <a:effectLst/>
                <a:latin typeface="+mn-lt"/>
                <a:ea typeface="+mn-ea"/>
                <a:cs typeface="+mn-cs"/>
              </a:rPr>
              <a:t> Schiavo did not have an advanced directive. That is, no living will or power of attorney. Ultimately, her husband was given legal guardianship. Her parents objected to this guardianship decision. Over the following decade, </a:t>
            </a:r>
            <a:r>
              <a:rPr lang="en-US" sz="1200" kern="1200" dirty="0" err="1">
                <a:solidFill>
                  <a:schemeClr val="tx1"/>
                </a:solidFill>
                <a:effectLst/>
                <a:latin typeface="+mn-lt"/>
                <a:ea typeface="+mn-ea"/>
                <a:cs typeface="+mn-cs"/>
              </a:rPr>
              <a:t>Ms</a:t>
            </a:r>
            <a:r>
              <a:rPr lang="en-US" sz="1200" kern="1200" dirty="0">
                <a:solidFill>
                  <a:schemeClr val="tx1"/>
                </a:solidFill>
                <a:effectLst/>
                <a:latin typeface="+mn-lt"/>
                <a:ea typeface="+mn-ea"/>
                <a:cs typeface="+mn-cs"/>
              </a:rPr>
              <a:t> Schiavo’s neurologic status did not improve, and it was concluded that her condition was permanent. Her husband did not think that living in a persistent vegetative state was compatible with her wishes, and opted to have her PEG tube removed. Her parents disagreed with this decision, and the issue went to court. The court ultimately ruled in favor of the husband, and the PEG tube was removed in 2003.  </a:t>
            </a:r>
          </a:p>
          <a:p>
            <a:endParaRPr lang="en-US" dirty="0"/>
          </a:p>
        </p:txBody>
      </p:sp>
      <p:sp>
        <p:nvSpPr>
          <p:cNvPr id="4" name="Slide Number Placeholder 3"/>
          <p:cNvSpPr>
            <a:spLocks noGrp="1"/>
          </p:cNvSpPr>
          <p:nvPr>
            <p:ph type="sldNum" sz="quarter" idx="5"/>
          </p:nvPr>
        </p:nvSpPr>
        <p:spPr/>
        <p:txBody>
          <a:bodyPr/>
          <a:lstStyle/>
          <a:p>
            <a:fld id="{32E5CBBC-E852-42C6-9E75-1B1DD6599DA9}" type="slidenum">
              <a:rPr lang="en-US" smtClean="0"/>
              <a:t>17</a:t>
            </a:fld>
            <a:endParaRPr lang="en-US"/>
          </a:p>
        </p:txBody>
      </p:sp>
    </p:spTree>
    <p:extLst>
      <p:ext uri="{BB962C8B-B14F-4D97-AF65-F5344CB8AC3E}">
        <p14:creationId xmlns:p14="http://schemas.microsoft.com/office/powerpoint/2010/main" val="12938289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18. But this would not the end of the matter. </a:t>
            </a:r>
            <a:r>
              <a:rPr lang="en-US" sz="1200" kern="1200" dirty="0" err="1">
                <a:solidFill>
                  <a:schemeClr val="tx1"/>
                </a:solidFill>
                <a:effectLst/>
                <a:latin typeface="+mn-lt"/>
                <a:ea typeface="+mn-ea"/>
                <a:cs typeface="+mn-cs"/>
              </a:rPr>
              <a:t>Ms</a:t>
            </a:r>
            <a:r>
              <a:rPr lang="en-US" sz="1200" kern="1200" dirty="0">
                <a:solidFill>
                  <a:schemeClr val="tx1"/>
                </a:solidFill>
                <a:effectLst/>
                <a:latin typeface="+mn-lt"/>
                <a:ea typeface="+mn-ea"/>
                <a:cs typeface="+mn-cs"/>
              </a:rPr>
              <a:t> Schiavo’s parents subsequently appealed to the state legislature , and a law was passed by the governor which gave him the authority to order the feeding tube to be replaced. After multiple appeals and over 1 year later, the state supreme court ruled the law unconstitutional, and ordered the feeding tube removed. Terri </a:t>
            </a:r>
            <a:r>
              <a:rPr lang="en-US" sz="1200" kern="1200" dirty="0" err="1">
                <a:solidFill>
                  <a:schemeClr val="tx1"/>
                </a:solidFill>
                <a:effectLst/>
                <a:latin typeface="+mn-lt"/>
                <a:ea typeface="+mn-ea"/>
                <a:cs typeface="+mn-cs"/>
              </a:rPr>
              <a:t>Shiavo</a:t>
            </a:r>
            <a:r>
              <a:rPr lang="en-US" sz="1200" kern="1200" dirty="0">
                <a:solidFill>
                  <a:schemeClr val="tx1"/>
                </a:solidFill>
                <a:effectLst/>
                <a:latin typeface="+mn-lt"/>
                <a:ea typeface="+mn-ea"/>
                <a:cs typeface="+mn-cs"/>
              </a:rPr>
              <a:t> then passed away in March of 2005, 15 years after her initial anoxic brain injury. </a:t>
            </a:r>
          </a:p>
          <a:p>
            <a:endParaRPr lang="en-US" dirty="0"/>
          </a:p>
        </p:txBody>
      </p:sp>
      <p:sp>
        <p:nvSpPr>
          <p:cNvPr id="4" name="Slide Number Placeholder 3"/>
          <p:cNvSpPr>
            <a:spLocks noGrp="1"/>
          </p:cNvSpPr>
          <p:nvPr>
            <p:ph type="sldNum" sz="quarter" idx="5"/>
          </p:nvPr>
        </p:nvSpPr>
        <p:spPr/>
        <p:txBody>
          <a:bodyPr/>
          <a:lstStyle/>
          <a:p>
            <a:fld id="{32E5CBBC-E852-42C6-9E75-1B1DD6599DA9}" type="slidenum">
              <a:rPr lang="en-US" smtClean="0"/>
              <a:t>18</a:t>
            </a:fld>
            <a:endParaRPr lang="en-US"/>
          </a:p>
        </p:txBody>
      </p:sp>
    </p:spTree>
    <p:extLst>
      <p:ext uri="{BB962C8B-B14F-4D97-AF65-F5344CB8AC3E}">
        <p14:creationId xmlns:p14="http://schemas.microsoft.com/office/powerpoint/2010/main" val="406096037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19. This was difficult case from an ethical and legal standpoint due to a couple of factors. For one, there was lack of clarity on the diagnosis of persistent vegetative state. Was this diagnosis correct? It was unclear due to dispute amongst examiners over whether she was truly in persistent vegetative state, or whether there was some degree of consciousness, and this clouded the overall prognosis and impaired decision-making. Secondly, the patient’s wishes in regards to quality of life were not known prior to her injury. There was no living will or assigned POA. </a:t>
            </a:r>
            <a:r>
              <a:rPr lang="en-US" sz="1200" kern="1200" dirty="0" err="1">
                <a:solidFill>
                  <a:schemeClr val="tx1"/>
                </a:solidFill>
                <a:effectLst/>
                <a:latin typeface="+mn-lt"/>
                <a:ea typeface="+mn-ea"/>
                <a:cs typeface="+mn-cs"/>
              </a:rPr>
              <a:t>Gaurdianship</a:t>
            </a:r>
            <a:r>
              <a:rPr lang="en-US" sz="1200" kern="1200" dirty="0">
                <a:solidFill>
                  <a:schemeClr val="tx1"/>
                </a:solidFill>
                <a:effectLst/>
                <a:latin typeface="+mn-lt"/>
                <a:ea typeface="+mn-ea"/>
                <a:cs typeface="+mn-cs"/>
              </a:rPr>
              <a:t> was given to her husband, though her parents disagreed. Should the parents (and subsequently the governor) have been able to intervene as they did? In evaluating ethical issues that we encounter in our neurology patients, we should attempt to which of the four principles of medical ethics are involved. In this particular case, we can clearly see the principles of BENEFICENCE and NONMALEFICENCE invoked. </a:t>
            </a:r>
          </a:p>
          <a:p>
            <a:endParaRPr lang="en-US" dirty="0"/>
          </a:p>
        </p:txBody>
      </p:sp>
      <p:sp>
        <p:nvSpPr>
          <p:cNvPr id="4" name="Slide Number Placeholder 3"/>
          <p:cNvSpPr>
            <a:spLocks noGrp="1"/>
          </p:cNvSpPr>
          <p:nvPr>
            <p:ph type="sldNum" sz="quarter" idx="5"/>
          </p:nvPr>
        </p:nvSpPr>
        <p:spPr/>
        <p:txBody>
          <a:bodyPr/>
          <a:lstStyle/>
          <a:p>
            <a:fld id="{32E5CBBC-E852-42C6-9E75-1B1DD6599DA9}" type="slidenum">
              <a:rPr lang="en-US" smtClean="0"/>
              <a:t>19</a:t>
            </a:fld>
            <a:endParaRPr lang="en-US"/>
          </a:p>
        </p:txBody>
      </p:sp>
    </p:spTree>
    <p:extLst>
      <p:ext uri="{BB962C8B-B14F-4D97-AF65-F5344CB8AC3E}">
        <p14:creationId xmlns:p14="http://schemas.microsoft.com/office/powerpoint/2010/main" val="322054501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2. As you are aware, health systems science is a framework for the understanding of how care is delivered, how health professionals deliver that care, and how the healthcare system can improve health and health care delivery.  This framework encompasses several domains, one of which is medical ethics. In this talk, we will be reviewing the basics of medical ethics, and how ethical and legal issues present within the field of neurology .</a:t>
            </a:r>
          </a:p>
          <a:p>
            <a:endParaRPr lang="en-US" dirty="0"/>
          </a:p>
        </p:txBody>
      </p:sp>
      <p:sp>
        <p:nvSpPr>
          <p:cNvPr id="4" name="Slide Number Placeholder 3"/>
          <p:cNvSpPr>
            <a:spLocks noGrp="1"/>
          </p:cNvSpPr>
          <p:nvPr>
            <p:ph type="sldNum" sz="quarter" idx="5"/>
          </p:nvPr>
        </p:nvSpPr>
        <p:spPr/>
        <p:txBody>
          <a:bodyPr/>
          <a:lstStyle/>
          <a:p>
            <a:fld id="{32E5CBBC-E852-42C6-9E75-1B1DD6599DA9}" type="slidenum">
              <a:rPr lang="en-US" smtClean="0"/>
              <a:t>2</a:t>
            </a:fld>
            <a:endParaRPr lang="en-US"/>
          </a:p>
        </p:txBody>
      </p:sp>
    </p:spTree>
    <p:extLst>
      <p:ext uri="{BB962C8B-B14F-4D97-AF65-F5344CB8AC3E}">
        <p14:creationId xmlns:p14="http://schemas.microsoft.com/office/powerpoint/2010/main" val="42972733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20. Moving on to our next example.. we will review the concept of CAPACITY AND CONSENT. Common law dictates that individuals possess autonomy and self-determination, which includes the right to accept or refuse medical treatment. Many neurologic conditions may affect a patient’s ability to make rational decisions about their health care (that is, to agree to or refuse intervention). Examples include cases of acute encephalopathy or delirium, dementia, and stroke, among others. An ethical conundrum arises when such issues interfere with a patient’s ability to make </a:t>
            </a:r>
            <a:r>
              <a:rPr lang="en-US" sz="1200" u="sng" kern="1200" dirty="0">
                <a:solidFill>
                  <a:schemeClr val="tx1"/>
                </a:solidFill>
                <a:effectLst/>
                <a:latin typeface="+mn-lt"/>
                <a:ea typeface="+mn-ea"/>
                <a:cs typeface="+mn-cs"/>
              </a:rPr>
              <a:t>informed</a:t>
            </a:r>
            <a:r>
              <a:rPr lang="en-US" sz="1200" kern="1200" dirty="0">
                <a:solidFill>
                  <a:schemeClr val="tx1"/>
                </a:solidFill>
                <a:effectLst/>
                <a:latin typeface="+mn-lt"/>
                <a:ea typeface="+mn-ea"/>
                <a:cs typeface="+mn-cs"/>
              </a:rPr>
              <a:t> healthcare decisions.  </a:t>
            </a:r>
          </a:p>
          <a:p>
            <a:endParaRPr lang="en-US" dirty="0"/>
          </a:p>
        </p:txBody>
      </p:sp>
      <p:sp>
        <p:nvSpPr>
          <p:cNvPr id="4" name="Slide Number Placeholder 3"/>
          <p:cNvSpPr>
            <a:spLocks noGrp="1"/>
          </p:cNvSpPr>
          <p:nvPr>
            <p:ph type="sldNum" sz="quarter" idx="5"/>
          </p:nvPr>
        </p:nvSpPr>
        <p:spPr/>
        <p:txBody>
          <a:bodyPr/>
          <a:lstStyle/>
          <a:p>
            <a:fld id="{32E5CBBC-E852-42C6-9E75-1B1DD6599DA9}" type="slidenum">
              <a:rPr lang="en-US" smtClean="0"/>
              <a:t>20</a:t>
            </a:fld>
            <a:endParaRPr lang="en-US"/>
          </a:p>
        </p:txBody>
      </p:sp>
    </p:spTree>
    <p:extLst>
      <p:ext uri="{BB962C8B-B14F-4D97-AF65-F5344CB8AC3E}">
        <p14:creationId xmlns:p14="http://schemas.microsoft.com/office/powerpoint/2010/main" val="312627891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21. So how are capacity and consent defined? When we talk about consent in regard to medical interventions, we are talking about the notion of INFORMED CONSENT. Informed consent is a process by which communication between a physician and a patient results in the patient’s authorization to undergo (or decline) a specific medical intervention. Elements of informed consent include DISCLOSURE OF INFORMATION, VOLUNTARY CHOICE (that is, there is no coercion by the clinician), and the requirement that the patient has CAPACITY to decide. Informed consent is REQUIRED in all cases with exceptions such as emergency, waiver (wherein the patient has waived their right to consent), and LACK OF CAPACITY.  </a:t>
            </a:r>
          </a:p>
          <a:p>
            <a:r>
              <a:rPr lang="en-US" sz="1200" kern="1200" dirty="0">
                <a:solidFill>
                  <a:schemeClr val="tx1"/>
                </a:solidFill>
                <a:effectLst/>
                <a:latin typeface="+mn-lt"/>
                <a:ea typeface="+mn-ea"/>
                <a:cs typeface="+mn-cs"/>
              </a:rPr>
              <a:t>	So what is CAPACITY? CAPACITY is the ability to accept or refuse interventions, treatments, and other recommendations. To demonstrate capacity, the patient must be able to understand the nature of the recommendation, and judge the risks/benefits for themselves.  Whether a patient has this capacity is determined by a clinician. </a:t>
            </a:r>
          </a:p>
          <a:p>
            <a:r>
              <a:rPr lang="en-US" sz="1200" kern="1200" dirty="0">
                <a:solidFill>
                  <a:schemeClr val="tx1"/>
                </a:solidFill>
                <a:effectLst/>
                <a:latin typeface="+mn-lt"/>
                <a:ea typeface="+mn-ea"/>
                <a:cs typeface="+mn-cs"/>
              </a:rPr>
              <a:t>	Often in ethical/legal cases in medicine, the concept of COMPETENCY will come up.  Please note that COMPETENCY is not the same as CAPCITY. COMPETENCY is a legal term, and is determined in court based on a judge’s review of physician opinions.  A single clinical DOES NOT make a determination of competency. </a:t>
            </a:r>
          </a:p>
          <a:p>
            <a:endParaRPr lang="en-US" dirty="0"/>
          </a:p>
        </p:txBody>
      </p:sp>
      <p:sp>
        <p:nvSpPr>
          <p:cNvPr id="4" name="Slide Number Placeholder 3"/>
          <p:cNvSpPr>
            <a:spLocks noGrp="1"/>
          </p:cNvSpPr>
          <p:nvPr>
            <p:ph type="sldNum" sz="quarter" idx="5"/>
          </p:nvPr>
        </p:nvSpPr>
        <p:spPr/>
        <p:txBody>
          <a:bodyPr/>
          <a:lstStyle/>
          <a:p>
            <a:fld id="{32E5CBBC-E852-42C6-9E75-1B1DD6599DA9}" type="slidenum">
              <a:rPr lang="en-US" smtClean="0"/>
              <a:t>21</a:t>
            </a:fld>
            <a:endParaRPr lang="en-US"/>
          </a:p>
        </p:txBody>
      </p:sp>
    </p:spTree>
    <p:extLst>
      <p:ext uri="{BB962C8B-B14F-4D97-AF65-F5344CB8AC3E}">
        <p14:creationId xmlns:p14="http://schemas.microsoft.com/office/powerpoint/2010/main" val="292604588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22. How Do We Determine Capacity then? Any physician is capable of determining whether their  patient has capacity, not just psychiatry as some may think. It is important to remember that capacity exists on a spectrum and is dependent on the seriousness of the decision being addressed. Patients may have capacity in regard to low risk issues (such as refusing blood draws), but lack capacity in regard to high risk-to-benefit issues, such as declining urgent interventions (for instance, thrombolytic therapy and/or mechanical thrombectomy in stroke patients). It is also crucial to note that capacity may change over time, depending on the situation. For instance, acutely delirious patients may temporarily lack capacity, but will regain capacity when the condition clears. </a:t>
            </a:r>
          </a:p>
          <a:p>
            <a:endParaRPr lang="en-US" dirty="0"/>
          </a:p>
        </p:txBody>
      </p:sp>
      <p:sp>
        <p:nvSpPr>
          <p:cNvPr id="4" name="Slide Number Placeholder 3"/>
          <p:cNvSpPr>
            <a:spLocks noGrp="1"/>
          </p:cNvSpPr>
          <p:nvPr>
            <p:ph type="sldNum" sz="quarter" idx="5"/>
          </p:nvPr>
        </p:nvSpPr>
        <p:spPr/>
        <p:txBody>
          <a:bodyPr/>
          <a:lstStyle/>
          <a:p>
            <a:fld id="{32E5CBBC-E852-42C6-9E75-1B1DD6599DA9}" type="slidenum">
              <a:rPr lang="en-US" smtClean="0"/>
              <a:t>22</a:t>
            </a:fld>
            <a:endParaRPr lang="en-US"/>
          </a:p>
        </p:txBody>
      </p:sp>
    </p:spTree>
    <p:extLst>
      <p:ext uri="{BB962C8B-B14F-4D97-AF65-F5344CB8AC3E}">
        <p14:creationId xmlns:p14="http://schemas.microsoft.com/office/powerpoint/2010/main" val="4183563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23. When making capacity determinations, we follow a four component model of decisional capacity.  This requires that 1) that patient can communicate their choice, clearly indicating their preferred treatment option; 2) The patient understands the condition and available treatment options; 3) The patient appreciates the consequences. That is, they acknowledge their condition and the likely consequences of treatment options, including no treatment; And 4) They have a rational for their decision. That is, the patient is able to weigh the risks and benefits, and offer reasons for their decision. </a:t>
            </a:r>
          </a:p>
          <a:p>
            <a:endParaRPr lang="en-US" dirty="0"/>
          </a:p>
        </p:txBody>
      </p:sp>
      <p:sp>
        <p:nvSpPr>
          <p:cNvPr id="4" name="Slide Number Placeholder 3"/>
          <p:cNvSpPr>
            <a:spLocks noGrp="1"/>
          </p:cNvSpPr>
          <p:nvPr>
            <p:ph type="sldNum" sz="quarter" idx="5"/>
          </p:nvPr>
        </p:nvSpPr>
        <p:spPr/>
        <p:txBody>
          <a:bodyPr/>
          <a:lstStyle/>
          <a:p>
            <a:fld id="{32E5CBBC-E852-42C6-9E75-1B1DD6599DA9}" type="slidenum">
              <a:rPr lang="en-US" smtClean="0"/>
              <a:t>23</a:t>
            </a:fld>
            <a:endParaRPr lang="en-US"/>
          </a:p>
        </p:txBody>
      </p:sp>
    </p:spTree>
    <p:extLst>
      <p:ext uri="{BB962C8B-B14F-4D97-AF65-F5344CB8AC3E}">
        <p14:creationId xmlns:p14="http://schemas.microsoft.com/office/powerpoint/2010/main" val="414513940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24. So what happens when a patient LACKS CAPACTY?  When a patient is determined to lack decisional capacity, a surrogate decision maker must be utilized. Who can serve as this surrogate? This can be a power of attorney/healthcare proxy if this has already been established  in an advanced directive. If there is no established proxy, then families (usually next of  kin) are asked to make medical decision on behalf of the patient. </a:t>
            </a:r>
          </a:p>
          <a:p>
            <a:r>
              <a:rPr lang="en-US" sz="1200" kern="1200" dirty="0">
                <a:solidFill>
                  <a:schemeClr val="tx1"/>
                </a:solidFill>
                <a:effectLst/>
                <a:latin typeface="+mn-lt"/>
                <a:ea typeface="+mn-ea"/>
                <a:cs typeface="+mn-cs"/>
              </a:rPr>
              <a:t>	I had mentioned the concept of COMPETENCY previously, and this becomes relevant in cases where lack of capacity is permanent, such as progressive dementia or certain strokes. In such cases, family members may need to pursue permanent GUARDIANSHIP. Obtaining guardianship is a long, often arduous court process which removes the patient’s rights to make their own medical decisions, permanently transferring that right to another party.  That is, they are declared incompetent. The court decision will consider opinions and documentation likely from multiple providers. In neurology, this will include items such as progress notes, physical exams, mental status exams (such as MMSE, MOCA), and neuropsychiatric evaluations. </a:t>
            </a:r>
          </a:p>
          <a:p>
            <a:endParaRPr lang="en-US" dirty="0"/>
          </a:p>
        </p:txBody>
      </p:sp>
      <p:sp>
        <p:nvSpPr>
          <p:cNvPr id="4" name="Slide Number Placeholder 3"/>
          <p:cNvSpPr>
            <a:spLocks noGrp="1"/>
          </p:cNvSpPr>
          <p:nvPr>
            <p:ph type="sldNum" sz="quarter" idx="5"/>
          </p:nvPr>
        </p:nvSpPr>
        <p:spPr/>
        <p:txBody>
          <a:bodyPr/>
          <a:lstStyle/>
          <a:p>
            <a:fld id="{32E5CBBC-E852-42C6-9E75-1B1DD6599DA9}" type="slidenum">
              <a:rPr lang="en-US" smtClean="0"/>
              <a:t>24</a:t>
            </a:fld>
            <a:endParaRPr lang="en-US"/>
          </a:p>
        </p:txBody>
      </p:sp>
    </p:spTree>
    <p:extLst>
      <p:ext uri="{BB962C8B-B14F-4D97-AF65-F5344CB8AC3E}">
        <p14:creationId xmlns:p14="http://schemas.microsoft.com/office/powerpoint/2010/main" val="279352517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25. Thinking back to our 4 principles of medical ethics.. which principles are invoked in considerations of capacity and consent. Primarily,  the principle of RESPECT FOR PATIENT AUTONOMY is the foundational issue. This said, issues of BENEFICENCE, MALEFICENCE, and JUSTICE too may come up depending on the individual case. </a:t>
            </a:r>
          </a:p>
          <a:p>
            <a:endParaRPr lang="en-US" dirty="0"/>
          </a:p>
        </p:txBody>
      </p:sp>
      <p:sp>
        <p:nvSpPr>
          <p:cNvPr id="4" name="Slide Number Placeholder 3"/>
          <p:cNvSpPr>
            <a:spLocks noGrp="1"/>
          </p:cNvSpPr>
          <p:nvPr>
            <p:ph type="sldNum" sz="quarter" idx="5"/>
          </p:nvPr>
        </p:nvSpPr>
        <p:spPr/>
        <p:txBody>
          <a:bodyPr/>
          <a:lstStyle/>
          <a:p>
            <a:fld id="{32E5CBBC-E852-42C6-9E75-1B1DD6599DA9}" type="slidenum">
              <a:rPr lang="en-US" smtClean="0"/>
              <a:t>25</a:t>
            </a:fld>
            <a:endParaRPr lang="en-US"/>
          </a:p>
        </p:txBody>
      </p:sp>
    </p:spTree>
    <p:extLst>
      <p:ext uri="{BB962C8B-B14F-4D97-AF65-F5344CB8AC3E}">
        <p14:creationId xmlns:p14="http://schemas.microsoft.com/office/powerpoint/2010/main" val="104351574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26. Our  last example in this talk will focus on the ethical use of drugs in neurology.  As a prime example, we will look at the use of a recently approved drug for the treatment of Alzheimer dementia called ADUCANAMAB. This goal of this drug is to SLOW THE PROGRESSION OF ALZHEIMER DISEASE. It’s mechanism of action is binding to amyloid protein, thus leading to clearance of amyloid plaque. This drug is notable, as it is the first new drug approved for the treatment of AD since 2003. As such, there has been great excitement over the treatment; and there are many interested (and often desperate) patients and families hoping that this may be a cure to this debilitating and progressive condition. </a:t>
            </a:r>
          </a:p>
          <a:p>
            <a:endParaRPr lang="en-US" dirty="0"/>
          </a:p>
        </p:txBody>
      </p:sp>
      <p:sp>
        <p:nvSpPr>
          <p:cNvPr id="4" name="Slide Number Placeholder 3"/>
          <p:cNvSpPr>
            <a:spLocks noGrp="1"/>
          </p:cNvSpPr>
          <p:nvPr>
            <p:ph type="sldNum" sz="quarter" idx="5"/>
          </p:nvPr>
        </p:nvSpPr>
        <p:spPr/>
        <p:txBody>
          <a:bodyPr/>
          <a:lstStyle/>
          <a:p>
            <a:fld id="{32E5CBBC-E852-42C6-9E75-1B1DD6599DA9}" type="slidenum">
              <a:rPr lang="en-US" smtClean="0"/>
              <a:t>26</a:t>
            </a:fld>
            <a:endParaRPr lang="en-US"/>
          </a:p>
        </p:txBody>
      </p:sp>
    </p:spTree>
    <p:extLst>
      <p:ext uri="{BB962C8B-B14F-4D97-AF65-F5344CB8AC3E}">
        <p14:creationId xmlns:p14="http://schemas.microsoft.com/office/powerpoint/2010/main" val="2728788378"/>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27. Some of you may have heard that there is a great deal of controversy over this new drug, ADUCANAMAB. There are several reasons why.  For one, the trials of this drug  included only a limited, specific group of patients. Patients were only eligible if they met the following </a:t>
            </a:r>
            <a:r>
              <a:rPr lang="en-US" sz="1200" kern="1200" dirty="0" err="1">
                <a:solidFill>
                  <a:schemeClr val="tx1"/>
                </a:solidFill>
                <a:effectLst/>
                <a:latin typeface="+mn-lt"/>
                <a:ea typeface="+mn-ea"/>
                <a:cs typeface="+mn-cs"/>
              </a:rPr>
              <a:t>cirteria</a:t>
            </a:r>
            <a:r>
              <a:rPr lang="en-US" sz="1200" kern="1200" dirty="0">
                <a:solidFill>
                  <a:schemeClr val="tx1"/>
                </a:solidFill>
                <a:effectLst/>
                <a:latin typeface="+mn-lt"/>
                <a:ea typeface="+mn-ea"/>
                <a:cs typeface="+mn-cs"/>
              </a:rPr>
              <a:t>: age less than 85, confirmed mild cognitive impairment, confirmed amyloid in the brain (by lumbar puncture or imaging), no history of intracerebral hemorrhage, TIA, or stroke; no blood-thinning medications; and other types of dementia (</a:t>
            </a:r>
            <a:r>
              <a:rPr lang="en-US" sz="1200" kern="1200" dirty="0" err="1">
                <a:solidFill>
                  <a:schemeClr val="tx1"/>
                </a:solidFill>
                <a:effectLst/>
                <a:latin typeface="+mn-lt"/>
                <a:ea typeface="+mn-ea"/>
                <a:cs typeface="+mn-cs"/>
              </a:rPr>
              <a:t>ie</a:t>
            </a:r>
            <a:r>
              <a:rPr lang="en-US" sz="1200" kern="1200" dirty="0">
                <a:solidFill>
                  <a:schemeClr val="tx1"/>
                </a:solidFill>
                <a:effectLst/>
                <a:latin typeface="+mn-lt"/>
                <a:ea typeface="+mn-ea"/>
                <a:cs typeface="+mn-cs"/>
              </a:rPr>
              <a:t> non-Alzheimer) were not included. As such, the results of the trial may not be generalizable to a large number of dementia patients. </a:t>
            </a:r>
          </a:p>
          <a:p>
            <a:r>
              <a:rPr lang="en-US" sz="1200" kern="1200" dirty="0">
                <a:solidFill>
                  <a:schemeClr val="tx1"/>
                </a:solidFill>
                <a:effectLst/>
                <a:latin typeface="+mn-lt"/>
                <a:ea typeface="+mn-ea"/>
                <a:cs typeface="+mn-cs"/>
              </a:rPr>
              <a:t>	Secondly, while the trials of this drug did show a reduction in amyloid plaques, there was no actual improvement in cognition in patient’s receiving the drug.  That is, there WAS NO CLINICAL BENEFIT. Remember, the proposed goal of the drug is to slow cognitive decline in AD patients. This goal was not achieved per these trials. </a:t>
            </a:r>
          </a:p>
          <a:p>
            <a:r>
              <a:rPr lang="en-US" sz="1200" kern="1200" dirty="0">
                <a:solidFill>
                  <a:schemeClr val="tx1"/>
                </a:solidFill>
                <a:effectLst/>
                <a:latin typeface="+mn-lt"/>
                <a:ea typeface="+mn-ea"/>
                <a:cs typeface="+mn-cs"/>
              </a:rPr>
              <a:t>	There is also criticism of the fact that this drug underwent expedited approval by the FDA, utilizing an accelerated pathway used for drugs to treat disease with no known cure, even when clinical benefits are under investigation.</a:t>
            </a:r>
          </a:p>
          <a:p>
            <a:r>
              <a:rPr lang="en-US" sz="1200" kern="1200" dirty="0">
                <a:solidFill>
                  <a:schemeClr val="tx1"/>
                </a:solidFill>
                <a:effectLst/>
                <a:latin typeface="+mn-lt"/>
                <a:ea typeface="+mn-ea"/>
                <a:cs typeface="+mn-cs"/>
              </a:rPr>
              <a:t>	Finally, the drug is very expensive, with a high cost to patients at 56 thousand dollars per year; a steep price when there is seemingly no clinical benefit of the drug.  </a:t>
            </a:r>
          </a:p>
          <a:p>
            <a:r>
              <a:rPr lang="en-US" sz="1200" kern="1200" dirty="0">
                <a:solidFill>
                  <a:schemeClr val="tx1"/>
                </a:solidFill>
                <a:effectLst/>
                <a:latin typeface="+mn-lt"/>
                <a:ea typeface="+mn-ea"/>
                <a:cs typeface="+mn-cs"/>
              </a:rPr>
              <a:t>	… *Ethical principles relevant in this case are as follows: Beneficence, in that this is no clinical benefit to the drug. Nonmaleficence, in that there is potential for serious side effects; And Justice, owing to the high cost and thus limited availability of the drug. </a:t>
            </a:r>
          </a:p>
          <a:p>
            <a:endParaRPr lang="en-US" dirty="0"/>
          </a:p>
        </p:txBody>
      </p:sp>
      <p:sp>
        <p:nvSpPr>
          <p:cNvPr id="4" name="Slide Number Placeholder 3"/>
          <p:cNvSpPr>
            <a:spLocks noGrp="1"/>
          </p:cNvSpPr>
          <p:nvPr>
            <p:ph type="sldNum" sz="quarter" idx="5"/>
          </p:nvPr>
        </p:nvSpPr>
        <p:spPr/>
        <p:txBody>
          <a:bodyPr/>
          <a:lstStyle/>
          <a:p>
            <a:fld id="{32E5CBBC-E852-42C6-9E75-1B1DD6599DA9}" type="slidenum">
              <a:rPr lang="en-US" smtClean="0"/>
              <a:t>27</a:t>
            </a:fld>
            <a:endParaRPr lang="en-US"/>
          </a:p>
        </p:txBody>
      </p:sp>
    </p:spTree>
    <p:extLst>
      <p:ext uri="{BB962C8B-B14F-4D97-AF65-F5344CB8AC3E}">
        <p14:creationId xmlns:p14="http://schemas.microsoft.com/office/powerpoint/2010/main" val="1391433055"/>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28. One last example of the ethical  use of drugs in neurology is the issue of gabapentin overdoses. Cases of gabapentin overdose are on the risk in recent years.  Gabapentin is a  common drug, and is the 7</a:t>
            </a:r>
            <a:r>
              <a:rPr lang="en-US" sz="1200" kern="1200" baseline="30000" dirty="0">
                <a:solidFill>
                  <a:schemeClr val="tx1"/>
                </a:solidFill>
                <a:effectLst/>
                <a:latin typeface="+mn-lt"/>
                <a:ea typeface="+mn-ea"/>
                <a:cs typeface="+mn-cs"/>
              </a:rPr>
              <a:t>th</a:t>
            </a:r>
            <a:r>
              <a:rPr lang="en-US" sz="1200" kern="1200" dirty="0">
                <a:solidFill>
                  <a:schemeClr val="tx1"/>
                </a:solidFill>
                <a:effectLst/>
                <a:latin typeface="+mn-lt"/>
                <a:ea typeface="+mn-ea"/>
                <a:cs typeface="+mn-cs"/>
              </a:rPr>
              <a:t> most prescribed medication in the use. It is used as an anticonvulsant and for post-herpetic neuralgia, as well as multiple off label uses such as for other neuropathic pain and headaches. The drug is generally considered safe. However, gabapentin is known to increase the effect of opiates if taken concurrently, and can be associated with abuse and overdose on its own. Overdose carries the risk of respiratory depression and death. </a:t>
            </a:r>
          </a:p>
          <a:p>
            <a:endParaRPr lang="en-US" dirty="0"/>
          </a:p>
        </p:txBody>
      </p:sp>
      <p:sp>
        <p:nvSpPr>
          <p:cNvPr id="4" name="Slide Number Placeholder 3"/>
          <p:cNvSpPr>
            <a:spLocks noGrp="1"/>
          </p:cNvSpPr>
          <p:nvPr>
            <p:ph type="sldNum" sz="quarter" idx="5"/>
          </p:nvPr>
        </p:nvSpPr>
        <p:spPr/>
        <p:txBody>
          <a:bodyPr/>
          <a:lstStyle/>
          <a:p>
            <a:fld id="{32E5CBBC-E852-42C6-9E75-1B1DD6599DA9}" type="slidenum">
              <a:rPr lang="en-US" smtClean="0"/>
              <a:t>28</a:t>
            </a:fld>
            <a:endParaRPr lang="en-US"/>
          </a:p>
        </p:txBody>
      </p:sp>
    </p:spTree>
    <p:extLst>
      <p:ext uri="{BB962C8B-B14F-4D97-AF65-F5344CB8AC3E}">
        <p14:creationId xmlns:p14="http://schemas.microsoft.com/office/powerpoint/2010/main" val="2575711131"/>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29. A recent publication from the CDC describes recent trends in gabapentin use and overdose. Per this review, it has been noted that gabapentin exposures associated with abuse/misuse (as well as unknown exposures) increased by 104% from 2012-2017. Of 62,642 recorded overdose deaths from 2019-2020, 5,687 (or 9.7%) had gabapentin documented on toxicology. Of these 5,687 deaths, 2,975 (or 52.3%) were attributed to gabapentin. This study also notes that by the second quarter of 2020, gabapentin overdoses had doubled compared to quarter 1 of 2019. It was also found that nearly 90% of overdose deaths in which gabapentin was detected also involved the use of an opioid, particularly illicitly manufactured opioids. </a:t>
            </a:r>
          </a:p>
          <a:p>
            <a:endParaRPr lang="en-US" dirty="0"/>
          </a:p>
        </p:txBody>
      </p:sp>
      <p:sp>
        <p:nvSpPr>
          <p:cNvPr id="4" name="Slide Number Placeholder 3"/>
          <p:cNvSpPr>
            <a:spLocks noGrp="1"/>
          </p:cNvSpPr>
          <p:nvPr>
            <p:ph type="sldNum" sz="quarter" idx="5"/>
          </p:nvPr>
        </p:nvSpPr>
        <p:spPr/>
        <p:txBody>
          <a:bodyPr/>
          <a:lstStyle/>
          <a:p>
            <a:fld id="{32E5CBBC-E852-42C6-9E75-1B1DD6599DA9}" type="slidenum">
              <a:rPr lang="en-US" smtClean="0"/>
              <a:t>29</a:t>
            </a:fld>
            <a:endParaRPr lang="en-US"/>
          </a:p>
        </p:txBody>
      </p:sp>
    </p:spTree>
    <p:extLst>
      <p:ext uri="{BB962C8B-B14F-4D97-AF65-F5344CB8AC3E}">
        <p14:creationId xmlns:p14="http://schemas.microsoft.com/office/powerpoint/2010/main" val="23429899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3. To best appreciate how ethical and legal issues present in neurology, we must first have an understanding of the basic principles of medical ethics. Modern medical ethics is grounded in four basic principles: These are PATIENT AUTONOMY, BENEFICENCE, NONMALEFICENCE, and JUSTICE. We will review  each independently. </a:t>
            </a:r>
          </a:p>
          <a:p>
            <a:endParaRPr lang="en-US" dirty="0"/>
          </a:p>
        </p:txBody>
      </p:sp>
      <p:sp>
        <p:nvSpPr>
          <p:cNvPr id="4" name="Slide Number Placeholder 3"/>
          <p:cNvSpPr>
            <a:spLocks noGrp="1"/>
          </p:cNvSpPr>
          <p:nvPr>
            <p:ph type="sldNum" sz="quarter" idx="5"/>
          </p:nvPr>
        </p:nvSpPr>
        <p:spPr/>
        <p:txBody>
          <a:bodyPr/>
          <a:lstStyle/>
          <a:p>
            <a:fld id="{32E5CBBC-E852-42C6-9E75-1B1DD6599DA9}" type="slidenum">
              <a:rPr lang="en-US" smtClean="0"/>
              <a:t>3</a:t>
            </a:fld>
            <a:endParaRPr lang="en-US"/>
          </a:p>
        </p:txBody>
      </p:sp>
    </p:spTree>
    <p:extLst>
      <p:ext uri="{BB962C8B-B14F-4D97-AF65-F5344CB8AC3E}">
        <p14:creationId xmlns:p14="http://schemas.microsoft.com/office/powerpoint/2010/main" val="1621236741"/>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30. We see these data represented pictorially in this graph, which demonstrates not only the high rates of overdose deaths in which gabapentin was combined with an opioid, but also the increasing trend of gabapentin-only overdose deaths. </a:t>
            </a:r>
          </a:p>
          <a:p>
            <a:endParaRPr lang="en-US" dirty="0"/>
          </a:p>
        </p:txBody>
      </p:sp>
      <p:sp>
        <p:nvSpPr>
          <p:cNvPr id="4" name="Slide Number Placeholder 3"/>
          <p:cNvSpPr>
            <a:spLocks noGrp="1"/>
          </p:cNvSpPr>
          <p:nvPr>
            <p:ph type="sldNum" sz="quarter" idx="5"/>
          </p:nvPr>
        </p:nvSpPr>
        <p:spPr/>
        <p:txBody>
          <a:bodyPr/>
          <a:lstStyle/>
          <a:p>
            <a:fld id="{32E5CBBC-E852-42C6-9E75-1B1DD6599DA9}" type="slidenum">
              <a:rPr lang="en-US" smtClean="0"/>
              <a:t>30</a:t>
            </a:fld>
            <a:endParaRPr lang="en-US"/>
          </a:p>
        </p:txBody>
      </p:sp>
    </p:spTree>
    <p:extLst>
      <p:ext uri="{BB962C8B-B14F-4D97-AF65-F5344CB8AC3E}">
        <p14:creationId xmlns:p14="http://schemas.microsoft.com/office/powerpoint/2010/main" val="2698793296"/>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31. Takeaways on gabapentin overdoses are these. Gabapentin, which is widely regarded as safe and thus prescribed with little reservation, is becoming increasingly associated with overdose deaths. Most overdose deaths occur in patients also taking opioids (prescription or illicit). And the rise in gabapentin associated ODs appears to coincide with the ongoing, increasing, opioid epidemic in the United States. </a:t>
            </a:r>
          </a:p>
          <a:p>
            <a:r>
              <a:rPr lang="en-US" sz="1200" kern="1200" dirty="0">
                <a:solidFill>
                  <a:schemeClr val="tx1"/>
                </a:solidFill>
                <a:effectLst/>
                <a:latin typeface="+mn-lt"/>
                <a:ea typeface="+mn-ea"/>
                <a:cs typeface="+mn-cs"/>
              </a:rPr>
              <a:t>	Ethical principles relevant to this topic are beneficence and nonmaleficence. </a:t>
            </a:r>
          </a:p>
          <a:p>
            <a:endParaRPr lang="en-US" dirty="0"/>
          </a:p>
        </p:txBody>
      </p:sp>
      <p:sp>
        <p:nvSpPr>
          <p:cNvPr id="4" name="Slide Number Placeholder 3"/>
          <p:cNvSpPr>
            <a:spLocks noGrp="1"/>
          </p:cNvSpPr>
          <p:nvPr>
            <p:ph type="sldNum" sz="quarter" idx="5"/>
          </p:nvPr>
        </p:nvSpPr>
        <p:spPr/>
        <p:txBody>
          <a:bodyPr/>
          <a:lstStyle/>
          <a:p>
            <a:fld id="{32E5CBBC-E852-42C6-9E75-1B1DD6599DA9}" type="slidenum">
              <a:rPr lang="en-US" smtClean="0"/>
              <a:t>31</a:t>
            </a:fld>
            <a:endParaRPr lang="en-US"/>
          </a:p>
        </p:txBody>
      </p:sp>
    </p:spTree>
    <p:extLst>
      <p:ext uri="{BB962C8B-B14F-4D97-AF65-F5344CB8AC3E}">
        <p14:creationId xmlns:p14="http://schemas.microsoft.com/office/powerpoint/2010/main" val="619764956"/>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32. Here’s where you come into the picture. As you work through you neurology clerkship, please keep your eyes open for exampled of PSP topics in neurology, especially ethical and legal issues.  Be sure to discuss these with your resident and/or attending physician as examples come up.  </a:t>
            </a:r>
          </a:p>
          <a:p>
            <a:endParaRPr lang="en-US" dirty="0"/>
          </a:p>
        </p:txBody>
      </p:sp>
      <p:sp>
        <p:nvSpPr>
          <p:cNvPr id="4" name="Slide Number Placeholder 3"/>
          <p:cNvSpPr>
            <a:spLocks noGrp="1"/>
          </p:cNvSpPr>
          <p:nvPr>
            <p:ph type="sldNum" sz="quarter" idx="5"/>
          </p:nvPr>
        </p:nvSpPr>
        <p:spPr/>
        <p:txBody>
          <a:bodyPr/>
          <a:lstStyle/>
          <a:p>
            <a:fld id="{32E5CBBC-E852-42C6-9E75-1B1DD6599DA9}" type="slidenum">
              <a:rPr lang="en-US" smtClean="0"/>
              <a:t>32</a:t>
            </a:fld>
            <a:endParaRPr lang="en-US"/>
          </a:p>
        </p:txBody>
      </p:sp>
    </p:spTree>
    <p:extLst>
      <p:ext uri="{BB962C8B-B14F-4D97-AF65-F5344CB8AC3E}">
        <p14:creationId xmlns:p14="http://schemas.microsoft.com/office/powerpoint/2010/main" val="2924359522"/>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33. Thank you all for your time and attention. Please feel free to reach out to me by email with any questions. </a:t>
            </a:r>
          </a:p>
          <a:p>
            <a:endParaRPr lang="en-US" dirty="0"/>
          </a:p>
        </p:txBody>
      </p:sp>
      <p:sp>
        <p:nvSpPr>
          <p:cNvPr id="4" name="Slide Number Placeholder 3"/>
          <p:cNvSpPr>
            <a:spLocks noGrp="1"/>
          </p:cNvSpPr>
          <p:nvPr>
            <p:ph type="sldNum" sz="quarter" idx="5"/>
          </p:nvPr>
        </p:nvSpPr>
        <p:spPr/>
        <p:txBody>
          <a:bodyPr/>
          <a:lstStyle/>
          <a:p>
            <a:fld id="{32E5CBBC-E852-42C6-9E75-1B1DD6599DA9}" type="slidenum">
              <a:rPr lang="en-US" smtClean="0"/>
              <a:t>33</a:t>
            </a:fld>
            <a:endParaRPr lang="en-US"/>
          </a:p>
        </p:txBody>
      </p:sp>
    </p:spTree>
    <p:extLst>
      <p:ext uri="{BB962C8B-B14F-4D97-AF65-F5344CB8AC3E}">
        <p14:creationId xmlns:p14="http://schemas.microsoft.com/office/powerpoint/2010/main" val="2164577262"/>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34. Here are the references utilized in this talk. I would like to also add special thanks to Meredith </a:t>
            </a:r>
            <a:r>
              <a:rPr lang="en-US" sz="1200" kern="1200" dirty="0" err="1">
                <a:solidFill>
                  <a:schemeClr val="tx1"/>
                </a:solidFill>
                <a:effectLst/>
                <a:latin typeface="+mn-lt"/>
                <a:ea typeface="+mn-ea"/>
                <a:cs typeface="+mn-cs"/>
              </a:rPr>
              <a:t>Volle</a:t>
            </a:r>
            <a:r>
              <a:rPr lang="en-US" sz="1200" kern="1200" dirty="0">
                <a:solidFill>
                  <a:schemeClr val="tx1"/>
                </a:solidFill>
                <a:effectLst/>
                <a:latin typeface="+mn-lt"/>
                <a:ea typeface="+mn-ea"/>
                <a:cs typeface="+mn-cs"/>
              </a:rPr>
              <a:t> of the PSP department for her assistance in the creation of this presentation. </a:t>
            </a:r>
          </a:p>
          <a:p>
            <a:endParaRPr lang="en-US" dirty="0"/>
          </a:p>
        </p:txBody>
      </p:sp>
      <p:sp>
        <p:nvSpPr>
          <p:cNvPr id="4" name="Slide Number Placeholder 3"/>
          <p:cNvSpPr>
            <a:spLocks noGrp="1"/>
          </p:cNvSpPr>
          <p:nvPr>
            <p:ph type="sldNum" sz="quarter" idx="5"/>
          </p:nvPr>
        </p:nvSpPr>
        <p:spPr/>
        <p:txBody>
          <a:bodyPr/>
          <a:lstStyle/>
          <a:p>
            <a:fld id="{32E5CBBC-E852-42C6-9E75-1B1DD6599DA9}" type="slidenum">
              <a:rPr lang="en-US" smtClean="0"/>
              <a:t>34</a:t>
            </a:fld>
            <a:endParaRPr lang="en-US"/>
          </a:p>
        </p:txBody>
      </p:sp>
    </p:spTree>
    <p:extLst>
      <p:ext uri="{BB962C8B-B14F-4D97-AF65-F5344CB8AC3E}">
        <p14:creationId xmlns:p14="http://schemas.microsoft.com/office/powerpoint/2010/main" val="155546344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4. The principle of RESPECT FOR PATIENT AUTONOMY dictates that health care providers must: Respect the patient’s capacity for rational self determination; Allow patients to exercise some degree of control over their own medical care; and allow patients to make informed and uncoerced decisions to consent to or refuse medical interventions.  *Notably, the concept of obtaining INFORMED CONSENT for significant medical interventions is derived from this principle. </a:t>
            </a:r>
          </a:p>
          <a:p>
            <a:endParaRPr lang="en-US" dirty="0"/>
          </a:p>
        </p:txBody>
      </p:sp>
      <p:sp>
        <p:nvSpPr>
          <p:cNvPr id="4" name="Slide Number Placeholder 3"/>
          <p:cNvSpPr>
            <a:spLocks noGrp="1"/>
          </p:cNvSpPr>
          <p:nvPr>
            <p:ph type="sldNum" sz="quarter" idx="5"/>
          </p:nvPr>
        </p:nvSpPr>
        <p:spPr/>
        <p:txBody>
          <a:bodyPr/>
          <a:lstStyle/>
          <a:p>
            <a:fld id="{32E5CBBC-E852-42C6-9E75-1B1DD6599DA9}" type="slidenum">
              <a:rPr lang="en-US" smtClean="0"/>
              <a:t>4</a:t>
            </a:fld>
            <a:endParaRPr lang="en-US"/>
          </a:p>
        </p:txBody>
      </p:sp>
    </p:spTree>
    <p:extLst>
      <p:ext uri="{BB962C8B-B14F-4D97-AF65-F5344CB8AC3E}">
        <p14:creationId xmlns:p14="http://schemas.microsoft.com/office/powerpoint/2010/main" val="259767262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5. On to the principle of Beneficence. The principle of BENEFICENCE requires that healthcare providers always promote their patient’s welfare, particularly in regard to their health.  This is a moral duty to promote the course  of action which the physician genuinely believes is in the best interest of the patient. </a:t>
            </a:r>
          </a:p>
          <a:p>
            <a:endParaRPr lang="en-US" dirty="0"/>
          </a:p>
        </p:txBody>
      </p:sp>
      <p:sp>
        <p:nvSpPr>
          <p:cNvPr id="4" name="Slide Number Placeholder 3"/>
          <p:cNvSpPr>
            <a:spLocks noGrp="1"/>
          </p:cNvSpPr>
          <p:nvPr>
            <p:ph type="sldNum" sz="quarter" idx="5"/>
          </p:nvPr>
        </p:nvSpPr>
        <p:spPr/>
        <p:txBody>
          <a:bodyPr/>
          <a:lstStyle/>
          <a:p>
            <a:fld id="{32E5CBBC-E852-42C6-9E75-1B1DD6599DA9}" type="slidenum">
              <a:rPr lang="en-US" smtClean="0"/>
              <a:t>5</a:t>
            </a:fld>
            <a:endParaRPr lang="en-US"/>
          </a:p>
        </p:txBody>
      </p:sp>
    </p:spTree>
    <p:extLst>
      <p:ext uri="{BB962C8B-B14F-4D97-AF65-F5344CB8AC3E}">
        <p14:creationId xmlns:p14="http://schemas.microsoft.com/office/powerpoint/2010/main" val="96511344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6. Next, we will discuss NONMALEFICENCE. The principle of NONMALEFICENCE is embodied in the tenet of “FIRST, DO NO HARM.” This principle requires that healthcare providers avoid and avert any harm to their patients; and requires that every medical action be weighed against all benefits, risks, and consequences. Occasionally, no treatment may be the best treatment.  *This principle is closely tided to the principle of beneficence. The principle of respect for autonomy often comes into conflict with the principles of beneficence and nonmaleficence when patients or surrogates refuse beneficial treatments or request potentially harmful interventions.</a:t>
            </a:r>
          </a:p>
          <a:p>
            <a:endParaRPr lang="en-US" dirty="0"/>
          </a:p>
        </p:txBody>
      </p:sp>
      <p:sp>
        <p:nvSpPr>
          <p:cNvPr id="4" name="Slide Number Placeholder 3"/>
          <p:cNvSpPr>
            <a:spLocks noGrp="1"/>
          </p:cNvSpPr>
          <p:nvPr>
            <p:ph type="sldNum" sz="quarter" idx="5"/>
          </p:nvPr>
        </p:nvSpPr>
        <p:spPr/>
        <p:txBody>
          <a:bodyPr/>
          <a:lstStyle/>
          <a:p>
            <a:fld id="{32E5CBBC-E852-42C6-9E75-1B1DD6599DA9}" type="slidenum">
              <a:rPr lang="en-US" smtClean="0"/>
              <a:t>6</a:t>
            </a:fld>
            <a:endParaRPr lang="en-US"/>
          </a:p>
        </p:txBody>
      </p:sp>
    </p:spTree>
    <p:extLst>
      <p:ext uri="{BB962C8B-B14F-4D97-AF65-F5344CB8AC3E}">
        <p14:creationId xmlns:p14="http://schemas.microsoft.com/office/powerpoint/2010/main" val="115636855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7. Finally, we will  review the principle of JUSTICE. This ethical principle requires that healthcare providers TAKE into account the effect of their actions on parties other than the current patient, and attempt to ensure that the benefits and burdens of healthcare are distributed fairly.  This is particularly relevant in regard to circumstances of limited supply (such as allocation of beds in the neurocritical care unit), or decision to limit access to expensive workup/therapies with little marginal benefit (for instance, use MRI for evaluation of uncomplicated back pain)</a:t>
            </a:r>
          </a:p>
          <a:p>
            <a:endParaRPr lang="en-US" dirty="0"/>
          </a:p>
        </p:txBody>
      </p:sp>
      <p:sp>
        <p:nvSpPr>
          <p:cNvPr id="4" name="Slide Number Placeholder 3"/>
          <p:cNvSpPr>
            <a:spLocks noGrp="1"/>
          </p:cNvSpPr>
          <p:nvPr>
            <p:ph type="sldNum" sz="quarter" idx="5"/>
          </p:nvPr>
        </p:nvSpPr>
        <p:spPr/>
        <p:txBody>
          <a:bodyPr/>
          <a:lstStyle/>
          <a:p>
            <a:fld id="{32E5CBBC-E852-42C6-9E75-1B1DD6599DA9}" type="slidenum">
              <a:rPr lang="en-US" smtClean="0"/>
              <a:t>7</a:t>
            </a:fld>
            <a:endParaRPr lang="en-US"/>
          </a:p>
        </p:txBody>
      </p:sp>
    </p:spTree>
    <p:extLst>
      <p:ext uri="{BB962C8B-B14F-4D97-AF65-F5344CB8AC3E}">
        <p14:creationId xmlns:p14="http://schemas.microsoft.com/office/powerpoint/2010/main" val="359284854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8. Having reviewed these fundamental underpinnings of medical ethics, we will now move to discussion of how ethical and legal issues present in the care of neurology patients.</a:t>
            </a:r>
          </a:p>
          <a:p>
            <a:endParaRPr lang="en-US" dirty="0"/>
          </a:p>
        </p:txBody>
      </p:sp>
      <p:sp>
        <p:nvSpPr>
          <p:cNvPr id="4" name="Slide Number Placeholder 3"/>
          <p:cNvSpPr>
            <a:spLocks noGrp="1"/>
          </p:cNvSpPr>
          <p:nvPr>
            <p:ph type="sldNum" sz="quarter" idx="5"/>
          </p:nvPr>
        </p:nvSpPr>
        <p:spPr/>
        <p:txBody>
          <a:bodyPr/>
          <a:lstStyle/>
          <a:p>
            <a:fld id="{32E5CBBC-E852-42C6-9E75-1B1DD6599DA9}" type="slidenum">
              <a:rPr lang="en-US" smtClean="0"/>
              <a:t>8</a:t>
            </a:fld>
            <a:endParaRPr lang="en-US"/>
          </a:p>
        </p:txBody>
      </p:sp>
    </p:spTree>
    <p:extLst>
      <p:ext uri="{BB962C8B-B14F-4D97-AF65-F5344CB8AC3E}">
        <p14:creationId xmlns:p14="http://schemas.microsoft.com/office/powerpoint/2010/main" val="113101003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9. A quick internet search on ethical issues in neurology will turn up multiple examples and relevant publications. In this talk, we will review a select few. </a:t>
            </a:r>
          </a:p>
          <a:p>
            <a:endParaRPr lang="en-US" dirty="0"/>
          </a:p>
        </p:txBody>
      </p:sp>
      <p:sp>
        <p:nvSpPr>
          <p:cNvPr id="4" name="Slide Number Placeholder 3"/>
          <p:cNvSpPr>
            <a:spLocks noGrp="1"/>
          </p:cNvSpPr>
          <p:nvPr>
            <p:ph type="sldNum" sz="quarter" idx="5"/>
          </p:nvPr>
        </p:nvSpPr>
        <p:spPr/>
        <p:txBody>
          <a:bodyPr/>
          <a:lstStyle/>
          <a:p>
            <a:fld id="{32E5CBBC-E852-42C6-9E75-1B1DD6599DA9}" type="slidenum">
              <a:rPr lang="en-US" smtClean="0"/>
              <a:t>9</a:t>
            </a:fld>
            <a:endParaRPr lang="en-US"/>
          </a:p>
        </p:txBody>
      </p:sp>
    </p:spTree>
    <p:extLst>
      <p:ext uri="{BB962C8B-B14F-4D97-AF65-F5344CB8AC3E}">
        <p14:creationId xmlns:p14="http://schemas.microsoft.com/office/powerpoint/2010/main" val="2993689987"/>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Title Slide">
    <p:spTree>
      <p:nvGrpSpPr>
        <p:cNvPr id="1" name=""/>
        <p:cNvGrpSpPr/>
        <p:nvPr/>
      </p:nvGrpSpPr>
      <p:grpSpPr>
        <a:xfrm>
          <a:off x="0" y="0"/>
          <a:ext cx="0" cy="0"/>
          <a:chOff x="0" y="0"/>
          <a:chExt cx="0" cy="0"/>
        </a:xfrm>
      </p:grpSpPr>
      <p:pic>
        <p:nvPicPr>
          <p:cNvPr id="10" name="Picture 9"/>
          <p:cNvPicPr>
            <a:picLocks noChangeAspect="1"/>
          </p:cNvPicPr>
          <p:nvPr/>
        </p:nvPicPr>
        <p:blipFill rotWithShape="1">
          <a:blip r:embed="rId2" cstate="print">
            <a:extLst>
              <a:ext uri="{28A0092B-C50C-407E-A947-70E740481C1C}">
                <a14:useLocalDpi xmlns:a14="http://schemas.microsoft.com/office/drawing/2010/main" val="0"/>
              </a:ext>
            </a:extLst>
          </a:blip>
          <a:srcRect r="42172" b="25817"/>
          <a:stretch/>
        </p:blipFill>
        <p:spPr>
          <a:xfrm>
            <a:off x="0" y="0"/>
            <a:ext cx="7050424" cy="5087471"/>
          </a:xfrm>
          <a:prstGeom prst="rect">
            <a:avLst/>
          </a:prstGeom>
        </p:spPr>
      </p:pic>
      <p:sp>
        <p:nvSpPr>
          <p:cNvPr id="2" name="Title 1"/>
          <p:cNvSpPr>
            <a:spLocks noGrp="1"/>
          </p:cNvSpPr>
          <p:nvPr>
            <p:ph type="ctrTitle"/>
          </p:nvPr>
        </p:nvSpPr>
        <p:spPr>
          <a:xfrm>
            <a:off x="4895648" y="4207461"/>
            <a:ext cx="6766818" cy="581249"/>
          </a:xfrm>
        </p:spPr>
        <p:txBody>
          <a:bodyPr anchor="t" anchorCtr="0"/>
          <a:lstStyle>
            <a:lvl1pPr algn="l">
              <a:defRPr sz="3530" cap="none" baseline="0">
                <a:solidFill>
                  <a:schemeClr val="tx2"/>
                </a:solidFill>
              </a:defRPr>
            </a:lvl1pPr>
          </a:lstStyle>
          <a:p>
            <a:r>
              <a:rPr lang="en-US"/>
              <a:t>Click to edit Master title style</a:t>
            </a:r>
            <a:endParaRPr lang="en-US" dirty="0"/>
          </a:p>
        </p:txBody>
      </p:sp>
      <p:sp>
        <p:nvSpPr>
          <p:cNvPr id="4" name="Date Placeholder 3"/>
          <p:cNvSpPr>
            <a:spLocks noGrp="1"/>
          </p:cNvSpPr>
          <p:nvPr>
            <p:ph type="dt" sz="half" idx="10"/>
          </p:nvPr>
        </p:nvSpPr>
        <p:spPr>
          <a:xfrm>
            <a:off x="4895647" y="6186577"/>
            <a:ext cx="2743200" cy="365125"/>
          </a:xfrm>
          <a:prstGeom prst="rect">
            <a:avLst/>
          </a:prstGeom>
        </p:spPr>
        <p:txBody>
          <a:bodyPr anchor="b" anchorCtr="0"/>
          <a:lstStyle>
            <a:lvl1pPr>
              <a:defRPr b="1" i="0" baseline="0">
                <a:solidFill>
                  <a:schemeClr val="tx2"/>
                </a:solidFill>
              </a:defRPr>
            </a:lvl1pPr>
          </a:lstStyle>
          <a:p>
            <a:fld id="{E5BC204C-46D6-41B6-8325-D275E224F967}" type="datetimeFigureOut">
              <a:rPr lang="en-US" smtClean="0">
                <a:solidFill>
                  <a:srgbClr val="68478D"/>
                </a:solidFill>
              </a:rPr>
              <a:pPr/>
              <a:t>12/2/2022</a:t>
            </a:fld>
            <a:endParaRPr lang="en-US">
              <a:solidFill>
                <a:srgbClr val="68478D"/>
              </a:solidFill>
            </a:endParaRPr>
          </a:p>
        </p:txBody>
      </p:sp>
      <p:pic>
        <p:nvPicPr>
          <p:cNvPr id="9" name="Picture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765883" y="5720215"/>
            <a:ext cx="1896583" cy="784577"/>
          </a:xfrm>
          <a:prstGeom prst="rect">
            <a:avLst/>
          </a:prstGeom>
        </p:spPr>
      </p:pic>
      <p:sp>
        <p:nvSpPr>
          <p:cNvPr id="13" name="Subtitle 2"/>
          <p:cNvSpPr>
            <a:spLocks noGrp="1"/>
          </p:cNvSpPr>
          <p:nvPr>
            <p:ph type="subTitle" idx="1"/>
          </p:nvPr>
        </p:nvSpPr>
        <p:spPr>
          <a:xfrm>
            <a:off x="4895647" y="5281999"/>
            <a:ext cx="4383676" cy="725475"/>
          </a:xfrm>
        </p:spPr>
        <p:txBody>
          <a:bodyPr anchor="t" anchorCtr="0">
            <a:normAutofit/>
          </a:bodyPr>
          <a:lstStyle>
            <a:lvl1pPr marL="0" indent="0" algn="l">
              <a:buNone/>
              <a:defRPr sz="2118" b="1" i="0" baseline="0">
                <a:solidFill>
                  <a:schemeClr val="tx2"/>
                </a:solidFill>
              </a:defRPr>
            </a:lvl1pPr>
            <a:lvl2pPr marL="443777" indent="0" algn="ctr">
              <a:buNone/>
              <a:defRPr sz="1941"/>
            </a:lvl2pPr>
            <a:lvl3pPr marL="887553" indent="0" algn="ctr">
              <a:buNone/>
              <a:defRPr sz="1747"/>
            </a:lvl3pPr>
            <a:lvl4pPr marL="1331330" indent="0" algn="ctr">
              <a:buNone/>
              <a:defRPr sz="1553"/>
            </a:lvl4pPr>
            <a:lvl5pPr marL="1775106" indent="0" algn="ctr">
              <a:buNone/>
              <a:defRPr sz="1553"/>
            </a:lvl5pPr>
            <a:lvl6pPr marL="2218883" indent="0" algn="ctr">
              <a:buNone/>
              <a:defRPr sz="1553"/>
            </a:lvl6pPr>
            <a:lvl7pPr marL="2662660" indent="0" algn="ctr">
              <a:buNone/>
              <a:defRPr sz="1553"/>
            </a:lvl7pPr>
            <a:lvl8pPr marL="3106436" indent="0" algn="ctr">
              <a:buNone/>
              <a:defRPr sz="1553"/>
            </a:lvl8pPr>
            <a:lvl9pPr marL="3550213" indent="0" algn="ctr">
              <a:buNone/>
              <a:defRPr sz="1553"/>
            </a:lvl9pPr>
          </a:lstStyle>
          <a:p>
            <a:r>
              <a:rPr lang="en-US"/>
              <a:t>Click to edit Master subtitle style</a:t>
            </a:r>
            <a:endParaRPr lang="en-US" dirty="0"/>
          </a:p>
        </p:txBody>
      </p:sp>
    </p:spTree>
    <p:extLst>
      <p:ext uri="{BB962C8B-B14F-4D97-AF65-F5344CB8AC3E}">
        <p14:creationId xmlns:p14="http://schemas.microsoft.com/office/powerpoint/2010/main" val="25348108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674521"/>
            <a:ext cx="3932238" cy="1382879"/>
          </a:xfrm>
        </p:spPr>
        <p:txBody>
          <a:bodyPr anchor="b"/>
          <a:lstStyle>
            <a:lvl1pPr>
              <a:defRPr sz="3106"/>
            </a:lvl1pPr>
          </a:lstStyle>
          <a:p>
            <a:r>
              <a:rPr lang="en-US"/>
              <a:t>Click to edit Master title style</a:t>
            </a:r>
            <a:endParaRPr lang="en-US" dirty="0"/>
          </a:p>
        </p:txBody>
      </p:sp>
      <p:sp>
        <p:nvSpPr>
          <p:cNvPr id="3" name="Content Placeholder 2"/>
          <p:cNvSpPr>
            <a:spLocks noGrp="1"/>
          </p:cNvSpPr>
          <p:nvPr>
            <p:ph idx="1"/>
          </p:nvPr>
        </p:nvSpPr>
        <p:spPr>
          <a:xfrm>
            <a:off x="5183188" y="987426"/>
            <a:ext cx="6172200" cy="4873625"/>
          </a:xfrm>
        </p:spPr>
        <p:txBody>
          <a:bodyPr/>
          <a:lstStyle>
            <a:lvl1pPr>
              <a:defRPr sz="3106"/>
            </a:lvl1pPr>
            <a:lvl2pPr>
              <a:defRPr sz="2718"/>
            </a:lvl2pPr>
            <a:lvl3pPr>
              <a:defRPr sz="2330"/>
            </a:lvl3pPr>
            <a:lvl4pPr>
              <a:defRPr sz="1941"/>
            </a:lvl4pPr>
            <a:lvl5pPr>
              <a:defRPr sz="1941"/>
            </a:lvl5pPr>
            <a:lvl6pPr>
              <a:defRPr sz="1941"/>
            </a:lvl6pPr>
            <a:lvl7pPr>
              <a:defRPr sz="1941"/>
            </a:lvl7pPr>
            <a:lvl8pPr>
              <a:defRPr sz="1941"/>
            </a:lvl8pPr>
            <a:lvl9pPr>
              <a:defRPr sz="1941"/>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8" cy="3811588"/>
          </a:xfrm>
        </p:spPr>
        <p:txBody>
          <a:bodyPr/>
          <a:lstStyle>
            <a:lvl1pPr marL="0" indent="0">
              <a:buNone/>
              <a:defRPr sz="1553"/>
            </a:lvl1pPr>
            <a:lvl2pPr marL="443777" indent="0">
              <a:buNone/>
              <a:defRPr sz="1359"/>
            </a:lvl2pPr>
            <a:lvl3pPr marL="887553" indent="0">
              <a:buNone/>
              <a:defRPr sz="1165"/>
            </a:lvl3pPr>
            <a:lvl4pPr marL="1331330" indent="0">
              <a:buNone/>
              <a:defRPr sz="971"/>
            </a:lvl4pPr>
            <a:lvl5pPr marL="1775106" indent="0">
              <a:buNone/>
              <a:defRPr sz="971"/>
            </a:lvl5pPr>
            <a:lvl6pPr marL="2218883" indent="0">
              <a:buNone/>
              <a:defRPr sz="971"/>
            </a:lvl6pPr>
            <a:lvl7pPr marL="2662660" indent="0">
              <a:buNone/>
              <a:defRPr sz="971"/>
            </a:lvl7pPr>
            <a:lvl8pPr marL="3106436" indent="0">
              <a:buNone/>
              <a:defRPr sz="971"/>
            </a:lvl8pPr>
            <a:lvl9pPr marL="3550213" indent="0">
              <a:buNone/>
              <a:defRPr sz="971"/>
            </a:lvl9pPr>
          </a:lstStyle>
          <a:p>
            <a:pPr lvl="0"/>
            <a:r>
              <a:rPr lang="en-US"/>
              <a:t>Click to edit Master text styles</a:t>
            </a:r>
          </a:p>
        </p:txBody>
      </p:sp>
    </p:spTree>
    <p:extLst>
      <p:ext uri="{BB962C8B-B14F-4D97-AF65-F5344CB8AC3E}">
        <p14:creationId xmlns:p14="http://schemas.microsoft.com/office/powerpoint/2010/main" val="227680658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674521"/>
            <a:ext cx="3932238" cy="1382879"/>
          </a:xfrm>
        </p:spPr>
        <p:txBody>
          <a:bodyPr anchor="b"/>
          <a:lstStyle>
            <a:lvl1pPr>
              <a:defRPr sz="3106"/>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6"/>
            <a:ext cx="6172200" cy="4873625"/>
          </a:xfrm>
        </p:spPr>
        <p:txBody>
          <a:bodyPr anchor="t"/>
          <a:lstStyle>
            <a:lvl1pPr marL="0" indent="0">
              <a:buNone/>
              <a:defRPr sz="3106"/>
            </a:lvl1pPr>
            <a:lvl2pPr marL="443777" indent="0">
              <a:buNone/>
              <a:defRPr sz="2718"/>
            </a:lvl2pPr>
            <a:lvl3pPr marL="887553" indent="0">
              <a:buNone/>
              <a:defRPr sz="2330"/>
            </a:lvl3pPr>
            <a:lvl4pPr marL="1331330" indent="0">
              <a:buNone/>
              <a:defRPr sz="1941"/>
            </a:lvl4pPr>
            <a:lvl5pPr marL="1775106" indent="0">
              <a:buNone/>
              <a:defRPr sz="1941"/>
            </a:lvl5pPr>
            <a:lvl6pPr marL="2218883" indent="0">
              <a:buNone/>
              <a:defRPr sz="1941"/>
            </a:lvl6pPr>
            <a:lvl7pPr marL="2662660" indent="0">
              <a:buNone/>
              <a:defRPr sz="1941"/>
            </a:lvl7pPr>
            <a:lvl8pPr marL="3106436" indent="0">
              <a:buNone/>
              <a:defRPr sz="1941"/>
            </a:lvl8pPr>
            <a:lvl9pPr marL="3550213" indent="0">
              <a:buNone/>
              <a:defRPr sz="1941"/>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8" cy="3811588"/>
          </a:xfrm>
        </p:spPr>
        <p:txBody>
          <a:bodyPr/>
          <a:lstStyle>
            <a:lvl1pPr marL="0" indent="0">
              <a:buNone/>
              <a:defRPr sz="1553"/>
            </a:lvl1pPr>
            <a:lvl2pPr marL="443777" indent="0">
              <a:buNone/>
              <a:defRPr sz="1359"/>
            </a:lvl2pPr>
            <a:lvl3pPr marL="887553" indent="0">
              <a:buNone/>
              <a:defRPr sz="1165"/>
            </a:lvl3pPr>
            <a:lvl4pPr marL="1331330" indent="0">
              <a:buNone/>
              <a:defRPr sz="971"/>
            </a:lvl4pPr>
            <a:lvl5pPr marL="1775106" indent="0">
              <a:buNone/>
              <a:defRPr sz="971"/>
            </a:lvl5pPr>
            <a:lvl6pPr marL="2218883" indent="0">
              <a:buNone/>
              <a:defRPr sz="971"/>
            </a:lvl6pPr>
            <a:lvl7pPr marL="2662660" indent="0">
              <a:buNone/>
              <a:defRPr sz="971"/>
            </a:lvl7pPr>
            <a:lvl8pPr marL="3106436" indent="0">
              <a:buNone/>
              <a:defRPr sz="971"/>
            </a:lvl8pPr>
            <a:lvl9pPr marL="3550213" indent="0">
              <a:buNone/>
              <a:defRPr sz="971"/>
            </a:lvl9pPr>
          </a:lstStyle>
          <a:p>
            <a:pPr lvl="0"/>
            <a:r>
              <a:rPr lang="en-US"/>
              <a:t>Click to edit Master text styles</a:t>
            </a:r>
          </a:p>
        </p:txBody>
      </p:sp>
    </p:spTree>
    <p:extLst>
      <p:ext uri="{BB962C8B-B14F-4D97-AF65-F5344CB8AC3E}">
        <p14:creationId xmlns:p14="http://schemas.microsoft.com/office/powerpoint/2010/main" val="65412808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Slide Number Placeholder 6"/>
          <p:cNvSpPr>
            <a:spLocks noGrp="1"/>
          </p:cNvSpPr>
          <p:nvPr>
            <p:ph type="sldNum" sz="quarter" idx="10"/>
          </p:nvPr>
        </p:nvSpPr>
        <p:spPr/>
        <p:txBody>
          <a:bodyPr/>
          <a:lstStyle/>
          <a:p>
            <a:fld id="{CAC7613F-DB10-4CF3-A9D1-9BB57E88C88F}" type="slidenum">
              <a:rPr lang="en-US" smtClean="0">
                <a:solidFill>
                  <a:srgbClr val="FFFFFF">
                    <a:lumMod val="75000"/>
                  </a:srgbClr>
                </a:solidFill>
              </a:rPr>
              <a:pPr/>
              <a:t>‹#›</a:t>
            </a:fld>
            <a:endParaRPr lang="en-US">
              <a:solidFill>
                <a:srgbClr val="FFFFFF">
                  <a:lumMod val="75000"/>
                </a:srgbClr>
              </a:solidFill>
            </a:endParaRPr>
          </a:p>
        </p:txBody>
      </p:sp>
    </p:spTree>
    <p:extLst>
      <p:ext uri="{BB962C8B-B14F-4D97-AF65-F5344CB8AC3E}">
        <p14:creationId xmlns:p14="http://schemas.microsoft.com/office/powerpoint/2010/main" val="261132523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0435858" y="365125"/>
            <a:ext cx="917944"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1"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Slide Number Placeholder 6"/>
          <p:cNvSpPr>
            <a:spLocks noGrp="1"/>
          </p:cNvSpPr>
          <p:nvPr>
            <p:ph type="sldNum" sz="quarter" idx="10"/>
          </p:nvPr>
        </p:nvSpPr>
        <p:spPr/>
        <p:txBody>
          <a:bodyPr/>
          <a:lstStyle/>
          <a:p>
            <a:fld id="{CAC7613F-DB10-4CF3-A9D1-9BB57E88C88F}" type="slidenum">
              <a:rPr lang="en-US" smtClean="0">
                <a:solidFill>
                  <a:srgbClr val="FFFFFF">
                    <a:lumMod val="75000"/>
                  </a:srgbClr>
                </a:solidFill>
              </a:rPr>
              <a:pPr/>
              <a:t>‹#›</a:t>
            </a:fld>
            <a:endParaRPr lang="en-US">
              <a:solidFill>
                <a:srgbClr val="FFFFFF">
                  <a:lumMod val="75000"/>
                </a:srgbClr>
              </a:solidFill>
            </a:endParaRPr>
          </a:p>
        </p:txBody>
      </p:sp>
    </p:spTree>
    <p:extLst>
      <p:ext uri="{BB962C8B-B14F-4D97-AF65-F5344CB8AC3E}">
        <p14:creationId xmlns:p14="http://schemas.microsoft.com/office/powerpoint/2010/main" val="25963719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itle Slide">
    <p:spTree>
      <p:nvGrpSpPr>
        <p:cNvPr id="1" name=""/>
        <p:cNvGrpSpPr/>
        <p:nvPr/>
      </p:nvGrpSpPr>
      <p:grpSpPr>
        <a:xfrm>
          <a:off x="0" y="0"/>
          <a:ext cx="0" cy="0"/>
          <a:chOff x="0" y="0"/>
          <a:chExt cx="0" cy="0"/>
        </a:xfrm>
      </p:grpSpPr>
      <p:pic>
        <p:nvPicPr>
          <p:cNvPr id="10" name="Picture 9"/>
          <p:cNvPicPr>
            <a:picLocks noChangeAspect="1"/>
          </p:cNvPicPr>
          <p:nvPr/>
        </p:nvPicPr>
        <p:blipFill rotWithShape="1">
          <a:blip r:embed="rId2" cstate="print">
            <a:extLst>
              <a:ext uri="{28A0092B-C50C-407E-A947-70E740481C1C}">
                <a14:useLocalDpi xmlns:a14="http://schemas.microsoft.com/office/drawing/2010/main" val="0"/>
              </a:ext>
            </a:extLst>
          </a:blip>
          <a:srcRect r="42172" b="25817"/>
          <a:stretch/>
        </p:blipFill>
        <p:spPr>
          <a:xfrm>
            <a:off x="0" y="0"/>
            <a:ext cx="7050424" cy="5087471"/>
          </a:xfrm>
          <a:prstGeom prst="rect">
            <a:avLst/>
          </a:prstGeom>
        </p:spPr>
      </p:pic>
      <p:sp>
        <p:nvSpPr>
          <p:cNvPr id="2" name="Title 1"/>
          <p:cNvSpPr>
            <a:spLocks noGrp="1"/>
          </p:cNvSpPr>
          <p:nvPr>
            <p:ph type="ctrTitle"/>
          </p:nvPr>
        </p:nvSpPr>
        <p:spPr>
          <a:xfrm>
            <a:off x="4895648" y="4207461"/>
            <a:ext cx="6766818" cy="581249"/>
          </a:xfrm>
        </p:spPr>
        <p:txBody>
          <a:bodyPr anchor="t" anchorCtr="0"/>
          <a:lstStyle>
            <a:lvl1pPr algn="l">
              <a:defRPr sz="3530" cap="none" baseline="0">
                <a:solidFill>
                  <a:schemeClr val="tx2"/>
                </a:solidFill>
              </a:defRPr>
            </a:lvl1pPr>
          </a:lstStyle>
          <a:p>
            <a:r>
              <a:rPr lang="en-US"/>
              <a:t>Click to edit Master title style</a:t>
            </a:r>
            <a:endParaRPr lang="en-US" dirty="0"/>
          </a:p>
        </p:txBody>
      </p:sp>
      <p:sp>
        <p:nvSpPr>
          <p:cNvPr id="4" name="Date Placeholder 3"/>
          <p:cNvSpPr>
            <a:spLocks noGrp="1"/>
          </p:cNvSpPr>
          <p:nvPr>
            <p:ph type="dt" sz="half" idx="10"/>
          </p:nvPr>
        </p:nvSpPr>
        <p:spPr>
          <a:xfrm>
            <a:off x="4895647" y="6186577"/>
            <a:ext cx="2743200" cy="365125"/>
          </a:xfrm>
          <a:prstGeom prst="rect">
            <a:avLst/>
          </a:prstGeom>
        </p:spPr>
        <p:txBody>
          <a:bodyPr anchor="b" anchorCtr="0"/>
          <a:lstStyle>
            <a:lvl1pPr>
              <a:defRPr b="1" i="0" baseline="0">
                <a:solidFill>
                  <a:schemeClr val="tx2"/>
                </a:solidFill>
              </a:defRPr>
            </a:lvl1pPr>
          </a:lstStyle>
          <a:p>
            <a:fld id="{E5BC204C-46D6-41B6-8325-D275E224F967}" type="datetimeFigureOut">
              <a:rPr lang="en-US" smtClean="0">
                <a:solidFill>
                  <a:srgbClr val="68478D"/>
                </a:solidFill>
              </a:rPr>
              <a:pPr/>
              <a:t>12/2/2022</a:t>
            </a:fld>
            <a:endParaRPr lang="en-US">
              <a:solidFill>
                <a:srgbClr val="68478D"/>
              </a:solidFill>
            </a:endParaRPr>
          </a:p>
        </p:txBody>
      </p:sp>
      <p:pic>
        <p:nvPicPr>
          <p:cNvPr id="9" name="Picture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765883" y="5720215"/>
            <a:ext cx="1896583" cy="784577"/>
          </a:xfrm>
          <a:prstGeom prst="rect">
            <a:avLst/>
          </a:prstGeom>
        </p:spPr>
      </p:pic>
      <p:sp>
        <p:nvSpPr>
          <p:cNvPr id="13" name="Subtitle 2"/>
          <p:cNvSpPr>
            <a:spLocks noGrp="1"/>
          </p:cNvSpPr>
          <p:nvPr>
            <p:ph type="subTitle" idx="1"/>
          </p:nvPr>
        </p:nvSpPr>
        <p:spPr>
          <a:xfrm>
            <a:off x="4895647" y="5281999"/>
            <a:ext cx="4383676" cy="725475"/>
          </a:xfrm>
        </p:spPr>
        <p:txBody>
          <a:bodyPr anchor="t" anchorCtr="0">
            <a:normAutofit/>
          </a:bodyPr>
          <a:lstStyle>
            <a:lvl1pPr marL="0" indent="0" algn="l">
              <a:buNone/>
              <a:defRPr sz="2118" b="1" i="0" baseline="0">
                <a:solidFill>
                  <a:schemeClr val="tx2"/>
                </a:solidFill>
              </a:defRPr>
            </a:lvl1pPr>
            <a:lvl2pPr marL="443777" indent="0" algn="ctr">
              <a:buNone/>
              <a:defRPr sz="1941"/>
            </a:lvl2pPr>
            <a:lvl3pPr marL="887553" indent="0" algn="ctr">
              <a:buNone/>
              <a:defRPr sz="1747"/>
            </a:lvl3pPr>
            <a:lvl4pPr marL="1331330" indent="0" algn="ctr">
              <a:buNone/>
              <a:defRPr sz="1553"/>
            </a:lvl4pPr>
            <a:lvl5pPr marL="1775106" indent="0" algn="ctr">
              <a:buNone/>
              <a:defRPr sz="1553"/>
            </a:lvl5pPr>
            <a:lvl6pPr marL="2218883" indent="0" algn="ctr">
              <a:buNone/>
              <a:defRPr sz="1553"/>
            </a:lvl6pPr>
            <a:lvl7pPr marL="2662660" indent="0" algn="ctr">
              <a:buNone/>
              <a:defRPr sz="1553"/>
            </a:lvl7pPr>
            <a:lvl8pPr marL="3106436" indent="0" algn="ctr">
              <a:buNone/>
              <a:defRPr sz="1553"/>
            </a:lvl8pPr>
            <a:lvl9pPr marL="3550213" indent="0" algn="ctr">
              <a:buNone/>
              <a:defRPr sz="1553"/>
            </a:lvl9pPr>
          </a:lstStyle>
          <a:p>
            <a:r>
              <a:rPr lang="en-US"/>
              <a:t>Click to edit Master subtitle style</a:t>
            </a:r>
            <a:endParaRPr lang="en-US" dirty="0"/>
          </a:p>
        </p:txBody>
      </p:sp>
    </p:spTree>
    <p:extLst>
      <p:ext uri="{BB962C8B-B14F-4D97-AF65-F5344CB8AC3E}">
        <p14:creationId xmlns:p14="http://schemas.microsoft.com/office/powerpoint/2010/main" val="189075481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Section Header 2">
    <p:spTree>
      <p:nvGrpSpPr>
        <p:cNvPr id="1" name=""/>
        <p:cNvGrpSpPr/>
        <p:nvPr/>
      </p:nvGrpSpPr>
      <p:grpSpPr>
        <a:xfrm>
          <a:off x="0" y="0"/>
          <a:ext cx="0" cy="0"/>
          <a:chOff x="0" y="0"/>
          <a:chExt cx="0" cy="0"/>
        </a:xfrm>
      </p:grpSpPr>
      <p:pic>
        <p:nvPicPr>
          <p:cNvPr id="7" name="Picture 6"/>
          <p:cNvPicPr>
            <a:picLocks noChangeAspect="1"/>
          </p:cNvPicPr>
          <p:nvPr/>
        </p:nvPicPr>
        <p:blipFill rotWithShape="1">
          <a:blip r:embed="rId2" cstate="print">
            <a:extLst>
              <a:ext uri="{28A0092B-C50C-407E-A947-70E740481C1C}">
                <a14:useLocalDpi xmlns:a14="http://schemas.microsoft.com/office/drawing/2010/main" val="0"/>
              </a:ext>
            </a:extLst>
          </a:blip>
          <a:srcRect r="67298"/>
          <a:stretch/>
        </p:blipFill>
        <p:spPr>
          <a:xfrm>
            <a:off x="0" y="0"/>
            <a:ext cx="3987030" cy="6858000"/>
          </a:xfrm>
          <a:prstGeom prst="rect">
            <a:avLst/>
          </a:prstGeom>
        </p:spPr>
      </p:pic>
      <p:sp>
        <p:nvSpPr>
          <p:cNvPr id="5" name="Title 1"/>
          <p:cNvSpPr>
            <a:spLocks noGrp="1"/>
          </p:cNvSpPr>
          <p:nvPr>
            <p:ph type="title"/>
          </p:nvPr>
        </p:nvSpPr>
        <p:spPr>
          <a:xfrm>
            <a:off x="4131166" y="1861218"/>
            <a:ext cx="7558204" cy="1254642"/>
          </a:xfrm>
        </p:spPr>
        <p:txBody>
          <a:bodyPr anchor="ctr" anchorCtr="0"/>
          <a:lstStyle>
            <a:lvl1pPr>
              <a:defRPr sz="4236" cap="none" baseline="0">
                <a:solidFill>
                  <a:schemeClr val="tx2"/>
                </a:solidFill>
              </a:defRPr>
            </a:lvl1pPr>
          </a:lstStyle>
          <a:p>
            <a:r>
              <a:rPr lang="en-US"/>
              <a:t>Click to edit Master title style</a:t>
            </a:r>
            <a:endParaRPr lang="en-US" dirty="0"/>
          </a:p>
        </p:txBody>
      </p:sp>
      <p:sp>
        <p:nvSpPr>
          <p:cNvPr id="6" name="Subtitle 2"/>
          <p:cNvSpPr>
            <a:spLocks noGrp="1"/>
          </p:cNvSpPr>
          <p:nvPr>
            <p:ph type="subTitle" idx="1"/>
          </p:nvPr>
        </p:nvSpPr>
        <p:spPr>
          <a:xfrm>
            <a:off x="4131166" y="3429000"/>
            <a:ext cx="7558204" cy="792751"/>
          </a:xfrm>
        </p:spPr>
        <p:txBody>
          <a:bodyPr anchor="t" anchorCtr="0">
            <a:normAutofit/>
          </a:bodyPr>
          <a:lstStyle>
            <a:lvl1pPr marL="0" indent="0" algn="l">
              <a:buNone/>
              <a:defRPr sz="2118" b="1" i="0" baseline="0">
                <a:solidFill>
                  <a:schemeClr val="tx2"/>
                </a:solidFill>
              </a:defRPr>
            </a:lvl1pPr>
            <a:lvl2pPr marL="443777" indent="0" algn="ctr">
              <a:buNone/>
              <a:defRPr sz="1941"/>
            </a:lvl2pPr>
            <a:lvl3pPr marL="887553" indent="0" algn="ctr">
              <a:buNone/>
              <a:defRPr sz="1747"/>
            </a:lvl3pPr>
            <a:lvl4pPr marL="1331330" indent="0" algn="ctr">
              <a:buNone/>
              <a:defRPr sz="1553"/>
            </a:lvl4pPr>
            <a:lvl5pPr marL="1775106" indent="0" algn="ctr">
              <a:buNone/>
              <a:defRPr sz="1553"/>
            </a:lvl5pPr>
            <a:lvl6pPr marL="2218883" indent="0" algn="ctr">
              <a:buNone/>
              <a:defRPr sz="1553"/>
            </a:lvl6pPr>
            <a:lvl7pPr marL="2662660" indent="0" algn="ctr">
              <a:buNone/>
              <a:defRPr sz="1553"/>
            </a:lvl7pPr>
            <a:lvl8pPr marL="3106436" indent="0" algn="ctr">
              <a:buNone/>
              <a:defRPr sz="1553"/>
            </a:lvl8pPr>
            <a:lvl9pPr marL="3550213" indent="0" algn="ctr">
              <a:buNone/>
              <a:defRPr sz="1553"/>
            </a:lvl9pPr>
          </a:lstStyle>
          <a:p>
            <a:r>
              <a:rPr lang="en-US"/>
              <a:t>Click to edit Master subtitle style</a:t>
            </a:r>
            <a:endParaRPr lang="en-US" dirty="0"/>
          </a:p>
        </p:txBody>
      </p:sp>
    </p:spTree>
    <p:extLst>
      <p:ext uri="{BB962C8B-B14F-4D97-AF65-F5344CB8AC3E}">
        <p14:creationId xmlns:p14="http://schemas.microsoft.com/office/powerpoint/2010/main" val="251150769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9" name="Picture 8"/>
          <p:cNvPicPr>
            <a:picLocks noChangeAspect="1"/>
          </p:cNvPicPr>
          <p:nvPr/>
        </p:nvPicPr>
        <p:blipFill rotWithShape="1">
          <a:blip r:embed="rId2" cstate="print">
            <a:extLst>
              <a:ext uri="{28A0092B-C50C-407E-A947-70E740481C1C}">
                <a14:useLocalDpi xmlns:a14="http://schemas.microsoft.com/office/drawing/2010/main" val="0"/>
              </a:ext>
            </a:extLst>
          </a:blip>
          <a:srcRect t="89377" r="74747" b="2"/>
          <a:stretch/>
        </p:blipFill>
        <p:spPr>
          <a:xfrm>
            <a:off x="0" y="6129618"/>
            <a:ext cx="3078788" cy="728382"/>
          </a:xfrm>
          <a:prstGeom prst="rect">
            <a:avLst/>
          </a:prstGeom>
        </p:spPr>
      </p:pic>
      <p:pic>
        <p:nvPicPr>
          <p:cNvPr id="8" name="Picture 7"/>
          <p:cNvPicPr>
            <a:picLocks noChangeAspect="1"/>
          </p:cNvPicPr>
          <p:nvPr/>
        </p:nvPicPr>
        <p:blipFill rotWithShape="1">
          <a:blip r:embed="rId3" cstate="print">
            <a:extLst>
              <a:ext uri="{28A0092B-C50C-407E-A947-70E740481C1C}">
                <a14:useLocalDpi xmlns:a14="http://schemas.microsoft.com/office/drawing/2010/main" val="0"/>
              </a:ext>
            </a:extLst>
          </a:blip>
          <a:srcRect l="72096" b="87092"/>
          <a:stretch/>
        </p:blipFill>
        <p:spPr>
          <a:xfrm>
            <a:off x="8789939" y="0"/>
            <a:ext cx="3402061" cy="885265"/>
          </a:xfrm>
          <a:prstGeom prst="rect">
            <a:avLst/>
          </a:prstGeom>
        </p:spPr>
      </p:pic>
      <p:sp>
        <p:nvSpPr>
          <p:cNvPr id="2" name="Title 1"/>
          <p:cNvSpPr>
            <a:spLocks noGrp="1"/>
          </p:cNvSpPr>
          <p:nvPr>
            <p:ph type="title"/>
          </p:nvPr>
        </p:nvSpPr>
        <p:spPr>
          <a:xfrm>
            <a:off x="412414" y="188634"/>
            <a:ext cx="8772565" cy="458972"/>
          </a:xfrm>
        </p:spPr>
        <p:txBody>
          <a:bodyPr wrap="square"/>
          <a:lstStyle>
            <a:lvl1pPr>
              <a:defRPr cap="all" baseline="0"/>
            </a:lvl1p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Slide Number Placeholder 6"/>
          <p:cNvSpPr>
            <a:spLocks noGrp="1"/>
          </p:cNvSpPr>
          <p:nvPr>
            <p:ph type="sldNum" sz="quarter" idx="10"/>
          </p:nvPr>
        </p:nvSpPr>
        <p:spPr/>
        <p:txBody>
          <a:bodyPr/>
          <a:lstStyle/>
          <a:p>
            <a:fld id="{CAC7613F-DB10-4CF3-A9D1-9BB57E88C88F}" type="slidenum">
              <a:rPr lang="en-US" smtClean="0">
                <a:solidFill>
                  <a:srgbClr val="FFFFFF">
                    <a:lumMod val="75000"/>
                  </a:srgbClr>
                </a:solidFill>
              </a:rPr>
              <a:pPr/>
              <a:t>‹#›</a:t>
            </a:fld>
            <a:endParaRPr lang="en-US">
              <a:solidFill>
                <a:srgbClr val="FFFFFF">
                  <a:lumMod val="75000"/>
                </a:srgbClr>
              </a:solidFill>
            </a:endParaRPr>
          </a:p>
        </p:txBody>
      </p:sp>
    </p:spTree>
    <p:extLst>
      <p:ext uri="{BB962C8B-B14F-4D97-AF65-F5344CB8AC3E}">
        <p14:creationId xmlns:p14="http://schemas.microsoft.com/office/powerpoint/2010/main" val="2547238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p:cSld name="Custom Layout">
    <p:spTree>
      <p:nvGrpSpPr>
        <p:cNvPr id="1" name=""/>
        <p:cNvGrpSpPr/>
        <p:nvPr/>
      </p:nvGrpSpPr>
      <p:grpSpPr>
        <a:xfrm>
          <a:off x="0" y="0"/>
          <a:ext cx="0" cy="0"/>
          <a:chOff x="0" y="0"/>
          <a:chExt cx="0" cy="0"/>
        </a:xfrm>
      </p:grpSpPr>
      <p:pic>
        <p:nvPicPr>
          <p:cNvPr id="5" name="Picture 4"/>
          <p:cNvPicPr>
            <a:picLocks noChangeAspect="1"/>
          </p:cNvPicPr>
          <p:nvPr/>
        </p:nvPicPr>
        <p:blipFill rotWithShape="1">
          <a:blip r:embed="rId2" cstate="print">
            <a:extLst>
              <a:ext uri="{28A0092B-C50C-407E-A947-70E740481C1C}">
                <a14:useLocalDpi xmlns:a14="http://schemas.microsoft.com/office/drawing/2010/main" val="0"/>
              </a:ext>
            </a:extLst>
          </a:blip>
          <a:srcRect l="17045" t="46732"/>
          <a:stretch/>
        </p:blipFill>
        <p:spPr>
          <a:xfrm>
            <a:off x="2078182" y="3204883"/>
            <a:ext cx="10113815" cy="3653117"/>
          </a:xfrm>
          <a:prstGeom prst="rect">
            <a:avLst/>
          </a:prstGeom>
        </p:spPr>
      </p:pic>
      <p:sp>
        <p:nvSpPr>
          <p:cNvPr id="2" name="Title 1"/>
          <p:cNvSpPr>
            <a:spLocks noGrp="1"/>
          </p:cNvSpPr>
          <p:nvPr>
            <p:ph type="title"/>
          </p:nvPr>
        </p:nvSpPr>
        <p:spPr/>
        <p:txBody>
          <a:bodyPr/>
          <a:lstStyle/>
          <a:p>
            <a:r>
              <a:rPr lang="en-US"/>
              <a:t>Click to edit Master title style</a:t>
            </a:r>
          </a:p>
        </p:txBody>
      </p:sp>
      <p:sp>
        <p:nvSpPr>
          <p:cNvPr id="3" name="Slide Number Placeholder 2"/>
          <p:cNvSpPr>
            <a:spLocks noGrp="1"/>
          </p:cNvSpPr>
          <p:nvPr>
            <p:ph type="sldNum" sz="quarter" idx="10"/>
          </p:nvPr>
        </p:nvSpPr>
        <p:spPr/>
        <p:txBody>
          <a:bodyPr/>
          <a:lstStyle/>
          <a:p>
            <a:fld id="{CAC7613F-DB10-4CF3-A9D1-9BB57E88C88F}" type="slidenum">
              <a:rPr lang="en-US" smtClean="0">
                <a:solidFill>
                  <a:srgbClr val="FFFFFF">
                    <a:lumMod val="75000"/>
                  </a:srgbClr>
                </a:solidFill>
              </a:rPr>
              <a:pPr/>
              <a:t>‹#›</a:t>
            </a:fld>
            <a:endParaRPr lang="en-US">
              <a:solidFill>
                <a:srgbClr val="FFFFFF">
                  <a:lumMod val="75000"/>
                </a:srgbClr>
              </a:solidFill>
            </a:endParaRPr>
          </a:p>
        </p:txBody>
      </p:sp>
      <p:sp>
        <p:nvSpPr>
          <p:cNvPr id="4" name="Content Placeholder 2"/>
          <p:cNvSpPr>
            <a:spLocks noGrp="1"/>
          </p:cNvSpPr>
          <p:nvPr>
            <p:ph idx="1"/>
          </p:nvPr>
        </p:nvSpPr>
        <p:spPr>
          <a:xfrm>
            <a:off x="412415" y="1125800"/>
            <a:ext cx="11341394" cy="484476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66191334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p:cSld name="Closing Slide">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907416" y="5516179"/>
            <a:ext cx="2294867" cy="949339"/>
          </a:xfrm>
          <a:prstGeom prst="rect">
            <a:avLst/>
          </a:prstGeom>
        </p:spPr>
      </p:pic>
      <p:sp>
        <p:nvSpPr>
          <p:cNvPr id="2" name="Title 1"/>
          <p:cNvSpPr>
            <a:spLocks noGrp="1"/>
          </p:cNvSpPr>
          <p:nvPr>
            <p:ph type="title"/>
          </p:nvPr>
        </p:nvSpPr>
        <p:spPr>
          <a:xfrm>
            <a:off x="1907416" y="4550198"/>
            <a:ext cx="7333244" cy="581249"/>
          </a:xfrm>
        </p:spPr>
        <p:txBody>
          <a:bodyPr anchor="ctr" anchorCtr="0"/>
          <a:lstStyle>
            <a:lvl1pPr>
              <a:defRPr sz="3530" cap="none" baseline="0"/>
            </a:lvl1pPr>
          </a:lstStyle>
          <a:p>
            <a:r>
              <a:rPr lang="en-US"/>
              <a:t>Click to edit Master title style</a:t>
            </a:r>
            <a:endParaRPr lang="en-US" dirty="0"/>
          </a:p>
        </p:txBody>
      </p:sp>
    </p:spTree>
    <p:extLst>
      <p:ext uri="{BB962C8B-B14F-4D97-AF65-F5344CB8AC3E}">
        <p14:creationId xmlns:p14="http://schemas.microsoft.com/office/powerpoint/2010/main" val="185452753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Slide Number Placeholder 7"/>
          <p:cNvSpPr>
            <a:spLocks noGrp="1"/>
          </p:cNvSpPr>
          <p:nvPr>
            <p:ph type="sldNum" sz="quarter" idx="10"/>
          </p:nvPr>
        </p:nvSpPr>
        <p:spPr/>
        <p:txBody>
          <a:bodyPr/>
          <a:lstStyle/>
          <a:p>
            <a:fld id="{CAC7613F-DB10-4CF3-A9D1-9BB57E88C88F}" type="slidenum">
              <a:rPr lang="en-US" smtClean="0">
                <a:solidFill>
                  <a:srgbClr val="FFFFFF">
                    <a:lumMod val="75000"/>
                  </a:srgbClr>
                </a:solidFill>
              </a:rPr>
              <a:pPr/>
              <a:t>‹#›</a:t>
            </a:fld>
            <a:endParaRPr lang="en-US">
              <a:solidFill>
                <a:srgbClr val="FFFFFF">
                  <a:lumMod val="75000"/>
                </a:srgbClr>
              </a:solidFill>
            </a:endParaRPr>
          </a:p>
        </p:txBody>
      </p:sp>
    </p:spTree>
    <p:extLst>
      <p:ext uri="{BB962C8B-B14F-4D97-AF65-F5344CB8AC3E}">
        <p14:creationId xmlns:p14="http://schemas.microsoft.com/office/powerpoint/2010/main" val="121176783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Section Header 2">
    <p:spTree>
      <p:nvGrpSpPr>
        <p:cNvPr id="1" name=""/>
        <p:cNvGrpSpPr/>
        <p:nvPr/>
      </p:nvGrpSpPr>
      <p:grpSpPr>
        <a:xfrm>
          <a:off x="0" y="0"/>
          <a:ext cx="0" cy="0"/>
          <a:chOff x="0" y="0"/>
          <a:chExt cx="0" cy="0"/>
        </a:xfrm>
      </p:grpSpPr>
      <p:pic>
        <p:nvPicPr>
          <p:cNvPr id="7" name="Picture 6"/>
          <p:cNvPicPr>
            <a:picLocks noChangeAspect="1"/>
          </p:cNvPicPr>
          <p:nvPr/>
        </p:nvPicPr>
        <p:blipFill rotWithShape="1">
          <a:blip r:embed="rId2" cstate="print">
            <a:extLst>
              <a:ext uri="{28A0092B-C50C-407E-A947-70E740481C1C}">
                <a14:useLocalDpi xmlns:a14="http://schemas.microsoft.com/office/drawing/2010/main" val="0"/>
              </a:ext>
            </a:extLst>
          </a:blip>
          <a:srcRect r="67298"/>
          <a:stretch/>
        </p:blipFill>
        <p:spPr>
          <a:xfrm>
            <a:off x="0" y="0"/>
            <a:ext cx="3987030" cy="6858000"/>
          </a:xfrm>
          <a:prstGeom prst="rect">
            <a:avLst/>
          </a:prstGeom>
        </p:spPr>
      </p:pic>
      <p:sp>
        <p:nvSpPr>
          <p:cNvPr id="5" name="Title 1"/>
          <p:cNvSpPr>
            <a:spLocks noGrp="1"/>
          </p:cNvSpPr>
          <p:nvPr>
            <p:ph type="title"/>
          </p:nvPr>
        </p:nvSpPr>
        <p:spPr>
          <a:xfrm>
            <a:off x="4131166" y="1861218"/>
            <a:ext cx="7558204" cy="1254642"/>
          </a:xfrm>
        </p:spPr>
        <p:txBody>
          <a:bodyPr anchor="ctr" anchorCtr="0"/>
          <a:lstStyle>
            <a:lvl1pPr>
              <a:defRPr sz="4236" cap="none" baseline="0">
                <a:solidFill>
                  <a:schemeClr val="tx2"/>
                </a:solidFill>
              </a:defRPr>
            </a:lvl1pPr>
          </a:lstStyle>
          <a:p>
            <a:r>
              <a:rPr lang="en-US"/>
              <a:t>Click to edit Master title style</a:t>
            </a:r>
            <a:endParaRPr lang="en-US" dirty="0"/>
          </a:p>
        </p:txBody>
      </p:sp>
      <p:sp>
        <p:nvSpPr>
          <p:cNvPr id="6" name="Subtitle 2"/>
          <p:cNvSpPr>
            <a:spLocks noGrp="1"/>
          </p:cNvSpPr>
          <p:nvPr>
            <p:ph type="subTitle" idx="1"/>
          </p:nvPr>
        </p:nvSpPr>
        <p:spPr>
          <a:xfrm>
            <a:off x="4131166" y="3429000"/>
            <a:ext cx="7558204" cy="792751"/>
          </a:xfrm>
        </p:spPr>
        <p:txBody>
          <a:bodyPr anchor="t" anchorCtr="0">
            <a:normAutofit/>
          </a:bodyPr>
          <a:lstStyle>
            <a:lvl1pPr marL="0" indent="0" algn="l">
              <a:buNone/>
              <a:defRPr sz="2118" b="1" i="0" baseline="0">
                <a:solidFill>
                  <a:schemeClr val="tx2"/>
                </a:solidFill>
              </a:defRPr>
            </a:lvl1pPr>
            <a:lvl2pPr marL="443777" indent="0" algn="ctr">
              <a:buNone/>
              <a:defRPr sz="1941"/>
            </a:lvl2pPr>
            <a:lvl3pPr marL="887553" indent="0" algn="ctr">
              <a:buNone/>
              <a:defRPr sz="1747"/>
            </a:lvl3pPr>
            <a:lvl4pPr marL="1331330" indent="0" algn="ctr">
              <a:buNone/>
              <a:defRPr sz="1553"/>
            </a:lvl4pPr>
            <a:lvl5pPr marL="1775106" indent="0" algn="ctr">
              <a:buNone/>
              <a:defRPr sz="1553"/>
            </a:lvl5pPr>
            <a:lvl6pPr marL="2218883" indent="0" algn="ctr">
              <a:buNone/>
              <a:defRPr sz="1553"/>
            </a:lvl6pPr>
            <a:lvl7pPr marL="2662660" indent="0" algn="ctr">
              <a:buNone/>
              <a:defRPr sz="1553"/>
            </a:lvl7pPr>
            <a:lvl8pPr marL="3106436" indent="0" algn="ctr">
              <a:buNone/>
              <a:defRPr sz="1553"/>
            </a:lvl8pPr>
            <a:lvl9pPr marL="3550213" indent="0" algn="ctr">
              <a:buNone/>
              <a:defRPr sz="1553"/>
            </a:lvl9pPr>
          </a:lstStyle>
          <a:p>
            <a:r>
              <a:rPr lang="en-US"/>
              <a:t>Click to edit Master subtitle style</a:t>
            </a:r>
            <a:endParaRPr lang="en-US" dirty="0"/>
          </a:p>
        </p:txBody>
      </p:sp>
    </p:spTree>
    <p:extLst>
      <p:ext uri="{BB962C8B-B14F-4D97-AF65-F5344CB8AC3E}">
        <p14:creationId xmlns:p14="http://schemas.microsoft.com/office/powerpoint/2010/main" val="304870197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839789" y="1681163"/>
            <a:ext cx="5157787" cy="823912"/>
          </a:xfrm>
        </p:spPr>
        <p:txBody>
          <a:bodyPr anchor="b"/>
          <a:lstStyle>
            <a:lvl1pPr marL="0" indent="0">
              <a:buNone/>
              <a:defRPr sz="2330" b="1"/>
            </a:lvl1pPr>
            <a:lvl2pPr marL="443777" indent="0">
              <a:buNone/>
              <a:defRPr sz="1941" b="1"/>
            </a:lvl2pPr>
            <a:lvl3pPr marL="887553" indent="0">
              <a:buNone/>
              <a:defRPr sz="1747" b="1"/>
            </a:lvl3pPr>
            <a:lvl4pPr marL="1331330" indent="0">
              <a:buNone/>
              <a:defRPr sz="1553" b="1"/>
            </a:lvl4pPr>
            <a:lvl5pPr marL="1775106" indent="0">
              <a:buNone/>
              <a:defRPr sz="1553" b="1"/>
            </a:lvl5pPr>
            <a:lvl6pPr marL="2218883" indent="0">
              <a:buNone/>
              <a:defRPr sz="1553" b="1"/>
            </a:lvl6pPr>
            <a:lvl7pPr marL="2662660" indent="0">
              <a:buNone/>
              <a:defRPr sz="1553" b="1"/>
            </a:lvl7pPr>
            <a:lvl8pPr marL="3106436" indent="0">
              <a:buNone/>
              <a:defRPr sz="1553" b="1"/>
            </a:lvl8pPr>
            <a:lvl9pPr marL="3550213" indent="0">
              <a:buNone/>
              <a:defRPr sz="1553" b="1"/>
            </a:lvl9pPr>
          </a:lstStyle>
          <a:p>
            <a:pPr lvl="0"/>
            <a:r>
              <a:rPr lang="en-US"/>
              <a:t>Click to edit Master text styles</a:t>
            </a:r>
          </a:p>
        </p:txBody>
      </p:sp>
      <p:sp>
        <p:nvSpPr>
          <p:cNvPr id="4" name="Content Placeholder 3"/>
          <p:cNvSpPr>
            <a:spLocks noGrp="1"/>
          </p:cNvSpPr>
          <p:nvPr>
            <p:ph sz="half" idx="2"/>
          </p:nvPr>
        </p:nvSpPr>
        <p:spPr>
          <a:xfrm>
            <a:off x="839789"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1" y="1681163"/>
            <a:ext cx="5183188" cy="823912"/>
          </a:xfrm>
        </p:spPr>
        <p:txBody>
          <a:bodyPr anchor="b"/>
          <a:lstStyle>
            <a:lvl1pPr marL="0" indent="0">
              <a:buNone/>
              <a:defRPr sz="2330" b="1"/>
            </a:lvl1pPr>
            <a:lvl2pPr marL="443777" indent="0">
              <a:buNone/>
              <a:defRPr sz="1941" b="1"/>
            </a:lvl2pPr>
            <a:lvl3pPr marL="887553" indent="0">
              <a:buNone/>
              <a:defRPr sz="1747" b="1"/>
            </a:lvl3pPr>
            <a:lvl4pPr marL="1331330" indent="0">
              <a:buNone/>
              <a:defRPr sz="1553" b="1"/>
            </a:lvl4pPr>
            <a:lvl5pPr marL="1775106" indent="0">
              <a:buNone/>
              <a:defRPr sz="1553" b="1"/>
            </a:lvl5pPr>
            <a:lvl6pPr marL="2218883" indent="0">
              <a:buNone/>
              <a:defRPr sz="1553" b="1"/>
            </a:lvl6pPr>
            <a:lvl7pPr marL="2662660" indent="0">
              <a:buNone/>
              <a:defRPr sz="1553" b="1"/>
            </a:lvl7pPr>
            <a:lvl8pPr marL="3106436" indent="0">
              <a:buNone/>
              <a:defRPr sz="1553" b="1"/>
            </a:lvl8pPr>
            <a:lvl9pPr marL="3550213" indent="0">
              <a:buNone/>
              <a:defRPr sz="1553" b="1"/>
            </a:lvl9pPr>
          </a:lstStyle>
          <a:p>
            <a:pPr lvl="0"/>
            <a:r>
              <a:rPr lang="en-US"/>
              <a:t>Click to edit Master text styles</a:t>
            </a:r>
          </a:p>
        </p:txBody>
      </p:sp>
      <p:sp>
        <p:nvSpPr>
          <p:cNvPr id="6" name="Content Placeholder 5"/>
          <p:cNvSpPr>
            <a:spLocks noGrp="1"/>
          </p:cNvSpPr>
          <p:nvPr>
            <p:ph sz="quarter" idx="4"/>
          </p:nvPr>
        </p:nvSpPr>
        <p:spPr>
          <a:xfrm>
            <a:off x="6172201"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Slide Number Placeholder 9"/>
          <p:cNvSpPr>
            <a:spLocks noGrp="1"/>
          </p:cNvSpPr>
          <p:nvPr>
            <p:ph type="sldNum" sz="quarter" idx="10"/>
          </p:nvPr>
        </p:nvSpPr>
        <p:spPr/>
        <p:txBody>
          <a:bodyPr/>
          <a:lstStyle/>
          <a:p>
            <a:fld id="{CAC7613F-DB10-4CF3-A9D1-9BB57E88C88F}" type="slidenum">
              <a:rPr lang="en-US" smtClean="0">
                <a:solidFill>
                  <a:srgbClr val="FFFFFF">
                    <a:lumMod val="75000"/>
                  </a:srgbClr>
                </a:solidFill>
              </a:rPr>
              <a:pPr/>
              <a:t>‹#›</a:t>
            </a:fld>
            <a:endParaRPr lang="en-US">
              <a:solidFill>
                <a:srgbClr val="FFFFFF">
                  <a:lumMod val="75000"/>
                </a:srgbClr>
              </a:solidFill>
            </a:endParaRPr>
          </a:p>
        </p:txBody>
      </p:sp>
      <p:sp>
        <p:nvSpPr>
          <p:cNvPr id="11" name="Title 1"/>
          <p:cNvSpPr>
            <a:spLocks noGrp="1"/>
          </p:cNvSpPr>
          <p:nvPr>
            <p:ph type="title"/>
          </p:nvPr>
        </p:nvSpPr>
        <p:spPr>
          <a:xfrm>
            <a:off x="412415" y="188634"/>
            <a:ext cx="11341394" cy="458972"/>
          </a:xfrm>
        </p:spPr>
        <p:txBody>
          <a:bodyPr/>
          <a:lstStyle/>
          <a:p>
            <a:r>
              <a:rPr lang="en-US"/>
              <a:t>Click to edit Master title style</a:t>
            </a:r>
          </a:p>
        </p:txBody>
      </p:sp>
    </p:spTree>
    <p:extLst>
      <p:ext uri="{BB962C8B-B14F-4D97-AF65-F5344CB8AC3E}">
        <p14:creationId xmlns:p14="http://schemas.microsoft.com/office/powerpoint/2010/main" val="113733128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6" name="Slide Number Placeholder 5"/>
          <p:cNvSpPr>
            <a:spLocks noGrp="1"/>
          </p:cNvSpPr>
          <p:nvPr>
            <p:ph type="sldNum" sz="quarter" idx="10"/>
          </p:nvPr>
        </p:nvSpPr>
        <p:spPr/>
        <p:txBody>
          <a:bodyPr/>
          <a:lstStyle/>
          <a:p>
            <a:fld id="{CAC7613F-DB10-4CF3-A9D1-9BB57E88C88F}" type="slidenum">
              <a:rPr lang="en-US" smtClean="0">
                <a:solidFill>
                  <a:srgbClr val="FFFFFF">
                    <a:lumMod val="75000"/>
                  </a:srgbClr>
                </a:solidFill>
              </a:rPr>
              <a:pPr/>
              <a:t>‹#›</a:t>
            </a:fld>
            <a:endParaRPr lang="en-US">
              <a:solidFill>
                <a:srgbClr val="FFFFFF">
                  <a:lumMod val="75000"/>
                </a:srgbClr>
              </a:solidFill>
            </a:endParaRPr>
          </a:p>
        </p:txBody>
      </p:sp>
    </p:spTree>
    <p:extLst>
      <p:ext uri="{BB962C8B-B14F-4D97-AF65-F5344CB8AC3E}">
        <p14:creationId xmlns:p14="http://schemas.microsoft.com/office/powerpoint/2010/main" val="358707535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Slide Number Placeholder 4"/>
          <p:cNvSpPr>
            <a:spLocks noGrp="1"/>
          </p:cNvSpPr>
          <p:nvPr>
            <p:ph type="sldNum" sz="quarter" idx="10"/>
          </p:nvPr>
        </p:nvSpPr>
        <p:spPr/>
        <p:txBody>
          <a:bodyPr/>
          <a:lstStyle/>
          <a:p>
            <a:fld id="{CAC7613F-DB10-4CF3-A9D1-9BB57E88C88F}" type="slidenum">
              <a:rPr lang="en-US" smtClean="0">
                <a:solidFill>
                  <a:srgbClr val="FFFFFF">
                    <a:lumMod val="75000"/>
                  </a:srgbClr>
                </a:solidFill>
              </a:rPr>
              <a:pPr/>
              <a:t>‹#›</a:t>
            </a:fld>
            <a:endParaRPr lang="en-US">
              <a:solidFill>
                <a:srgbClr val="FFFFFF">
                  <a:lumMod val="75000"/>
                </a:srgbClr>
              </a:solidFill>
            </a:endParaRPr>
          </a:p>
        </p:txBody>
      </p:sp>
    </p:spTree>
    <p:extLst>
      <p:ext uri="{BB962C8B-B14F-4D97-AF65-F5344CB8AC3E}">
        <p14:creationId xmlns:p14="http://schemas.microsoft.com/office/powerpoint/2010/main" val="426665967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674521"/>
            <a:ext cx="3932238" cy="1382879"/>
          </a:xfrm>
        </p:spPr>
        <p:txBody>
          <a:bodyPr anchor="b"/>
          <a:lstStyle>
            <a:lvl1pPr>
              <a:defRPr sz="3106"/>
            </a:lvl1pPr>
          </a:lstStyle>
          <a:p>
            <a:r>
              <a:rPr lang="en-US"/>
              <a:t>Click to edit Master title style</a:t>
            </a:r>
            <a:endParaRPr lang="en-US" dirty="0"/>
          </a:p>
        </p:txBody>
      </p:sp>
      <p:sp>
        <p:nvSpPr>
          <p:cNvPr id="3" name="Content Placeholder 2"/>
          <p:cNvSpPr>
            <a:spLocks noGrp="1"/>
          </p:cNvSpPr>
          <p:nvPr>
            <p:ph idx="1"/>
          </p:nvPr>
        </p:nvSpPr>
        <p:spPr>
          <a:xfrm>
            <a:off x="5183188" y="987426"/>
            <a:ext cx="6172200" cy="4873625"/>
          </a:xfrm>
        </p:spPr>
        <p:txBody>
          <a:bodyPr/>
          <a:lstStyle>
            <a:lvl1pPr>
              <a:defRPr sz="3106"/>
            </a:lvl1pPr>
            <a:lvl2pPr>
              <a:defRPr sz="2718"/>
            </a:lvl2pPr>
            <a:lvl3pPr>
              <a:defRPr sz="2330"/>
            </a:lvl3pPr>
            <a:lvl4pPr>
              <a:defRPr sz="1941"/>
            </a:lvl4pPr>
            <a:lvl5pPr>
              <a:defRPr sz="1941"/>
            </a:lvl5pPr>
            <a:lvl6pPr>
              <a:defRPr sz="1941"/>
            </a:lvl6pPr>
            <a:lvl7pPr>
              <a:defRPr sz="1941"/>
            </a:lvl7pPr>
            <a:lvl8pPr>
              <a:defRPr sz="1941"/>
            </a:lvl8pPr>
            <a:lvl9pPr>
              <a:defRPr sz="1941"/>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8" cy="3811588"/>
          </a:xfrm>
        </p:spPr>
        <p:txBody>
          <a:bodyPr/>
          <a:lstStyle>
            <a:lvl1pPr marL="0" indent="0">
              <a:buNone/>
              <a:defRPr sz="1553"/>
            </a:lvl1pPr>
            <a:lvl2pPr marL="443777" indent="0">
              <a:buNone/>
              <a:defRPr sz="1359"/>
            </a:lvl2pPr>
            <a:lvl3pPr marL="887553" indent="0">
              <a:buNone/>
              <a:defRPr sz="1165"/>
            </a:lvl3pPr>
            <a:lvl4pPr marL="1331330" indent="0">
              <a:buNone/>
              <a:defRPr sz="971"/>
            </a:lvl4pPr>
            <a:lvl5pPr marL="1775106" indent="0">
              <a:buNone/>
              <a:defRPr sz="971"/>
            </a:lvl5pPr>
            <a:lvl6pPr marL="2218883" indent="0">
              <a:buNone/>
              <a:defRPr sz="971"/>
            </a:lvl6pPr>
            <a:lvl7pPr marL="2662660" indent="0">
              <a:buNone/>
              <a:defRPr sz="971"/>
            </a:lvl7pPr>
            <a:lvl8pPr marL="3106436" indent="0">
              <a:buNone/>
              <a:defRPr sz="971"/>
            </a:lvl8pPr>
            <a:lvl9pPr marL="3550213" indent="0">
              <a:buNone/>
              <a:defRPr sz="971"/>
            </a:lvl9pPr>
          </a:lstStyle>
          <a:p>
            <a:pPr lvl="0"/>
            <a:r>
              <a:rPr lang="en-US"/>
              <a:t>Click to edit Master text styles</a:t>
            </a:r>
          </a:p>
        </p:txBody>
      </p:sp>
    </p:spTree>
    <p:extLst>
      <p:ext uri="{BB962C8B-B14F-4D97-AF65-F5344CB8AC3E}">
        <p14:creationId xmlns:p14="http://schemas.microsoft.com/office/powerpoint/2010/main" val="4279926421"/>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674521"/>
            <a:ext cx="3932238" cy="1382879"/>
          </a:xfrm>
        </p:spPr>
        <p:txBody>
          <a:bodyPr anchor="b"/>
          <a:lstStyle>
            <a:lvl1pPr>
              <a:defRPr sz="3106"/>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6"/>
            <a:ext cx="6172200" cy="4873625"/>
          </a:xfrm>
        </p:spPr>
        <p:txBody>
          <a:bodyPr anchor="t"/>
          <a:lstStyle>
            <a:lvl1pPr marL="0" indent="0">
              <a:buNone/>
              <a:defRPr sz="3106"/>
            </a:lvl1pPr>
            <a:lvl2pPr marL="443777" indent="0">
              <a:buNone/>
              <a:defRPr sz="2718"/>
            </a:lvl2pPr>
            <a:lvl3pPr marL="887553" indent="0">
              <a:buNone/>
              <a:defRPr sz="2330"/>
            </a:lvl3pPr>
            <a:lvl4pPr marL="1331330" indent="0">
              <a:buNone/>
              <a:defRPr sz="1941"/>
            </a:lvl4pPr>
            <a:lvl5pPr marL="1775106" indent="0">
              <a:buNone/>
              <a:defRPr sz="1941"/>
            </a:lvl5pPr>
            <a:lvl6pPr marL="2218883" indent="0">
              <a:buNone/>
              <a:defRPr sz="1941"/>
            </a:lvl6pPr>
            <a:lvl7pPr marL="2662660" indent="0">
              <a:buNone/>
              <a:defRPr sz="1941"/>
            </a:lvl7pPr>
            <a:lvl8pPr marL="3106436" indent="0">
              <a:buNone/>
              <a:defRPr sz="1941"/>
            </a:lvl8pPr>
            <a:lvl9pPr marL="3550213" indent="0">
              <a:buNone/>
              <a:defRPr sz="1941"/>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8" cy="3811588"/>
          </a:xfrm>
        </p:spPr>
        <p:txBody>
          <a:bodyPr/>
          <a:lstStyle>
            <a:lvl1pPr marL="0" indent="0">
              <a:buNone/>
              <a:defRPr sz="1553"/>
            </a:lvl1pPr>
            <a:lvl2pPr marL="443777" indent="0">
              <a:buNone/>
              <a:defRPr sz="1359"/>
            </a:lvl2pPr>
            <a:lvl3pPr marL="887553" indent="0">
              <a:buNone/>
              <a:defRPr sz="1165"/>
            </a:lvl3pPr>
            <a:lvl4pPr marL="1331330" indent="0">
              <a:buNone/>
              <a:defRPr sz="971"/>
            </a:lvl4pPr>
            <a:lvl5pPr marL="1775106" indent="0">
              <a:buNone/>
              <a:defRPr sz="971"/>
            </a:lvl5pPr>
            <a:lvl6pPr marL="2218883" indent="0">
              <a:buNone/>
              <a:defRPr sz="971"/>
            </a:lvl6pPr>
            <a:lvl7pPr marL="2662660" indent="0">
              <a:buNone/>
              <a:defRPr sz="971"/>
            </a:lvl7pPr>
            <a:lvl8pPr marL="3106436" indent="0">
              <a:buNone/>
              <a:defRPr sz="971"/>
            </a:lvl8pPr>
            <a:lvl9pPr marL="3550213" indent="0">
              <a:buNone/>
              <a:defRPr sz="971"/>
            </a:lvl9pPr>
          </a:lstStyle>
          <a:p>
            <a:pPr lvl="0"/>
            <a:r>
              <a:rPr lang="en-US"/>
              <a:t>Click to edit Master text styles</a:t>
            </a:r>
          </a:p>
        </p:txBody>
      </p:sp>
    </p:spTree>
    <p:extLst>
      <p:ext uri="{BB962C8B-B14F-4D97-AF65-F5344CB8AC3E}">
        <p14:creationId xmlns:p14="http://schemas.microsoft.com/office/powerpoint/2010/main" val="3106473516"/>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Slide Number Placeholder 6"/>
          <p:cNvSpPr>
            <a:spLocks noGrp="1"/>
          </p:cNvSpPr>
          <p:nvPr>
            <p:ph type="sldNum" sz="quarter" idx="10"/>
          </p:nvPr>
        </p:nvSpPr>
        <p:spPr/>
        <p:txBody>
          <a:bodyPr/>
          <a:lstStyle/>
          <a:p>
            <a:fld id="{CAC7613F-DB10-4CF3-A9D1-9BB57E88C88F}" type="slidenum">
              <a:rPr lang="en-US" smtClean="0">
                <a:solidFill>
                  <a:srgbClr val="FFFFFF">
                    <a:lumMod val="75000"/>
                  </a:srgbClr>
                </a:solidFill>
              </a:rPr>
              <a:pPr/>
              <a:t>‹#›</a:t>
            </a:fld>
            <a:endParaRPr lang="en-US">
              <a:solidFill>
                <a:srgbClr val="FFFFFF">
                  <a:lumMod val="75000"/>
                </a:srgbClr>
              </a:solidFill>
            </a:endParaRPr>
          </a:p>
        </p:txBody>
      </p:sp>
    </p:spTree>
    <p:extLst>
      <p:ext uri="{BB962C8B-B14F-4D97-AF65-F5344CB8AC3E}">
        <p14:creationId xmlns:p14="http://schemas.microsoft.com/office/powerpoint/2010/main" val="785685099"/>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0435858" y="365125"/>
            <a:ext cx="917944"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1"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Slide Number Placeholder 6"/>
          <p:cNvSpPr>
            <a:spLocks noGrp="1"/>
          </p:cNvSpPr>
          <p:nvPr>
            <p:ph type="sldNum" sz="quarter" idx="10"/>
          </p:nvPr>
        </p:nvSpPr>
        <p:spPr/>
        <p:txBody>
          <a:bodyPr/>
          <a:lstStyle/>
          <a:p>
            <a:fld id="{CAC7613F-DB10-4CF3-A9D1-9BB57E88C88F}" type="slidenum">
              <a:rPr lang="en-US" smtClean="0">
                <a:solidFill>
                  <a:srgbClr val="FFFFFF">
                    <a:lumMod val="75000"/>
                  </a:srgbClr>
                </a:solidFill>
              </a:rPr>
              <a:pPr/>
              <a:t>‹#›</a:t>
            </a:fld>
            <a:endParaRPr lang="en-US">
              <a:solidFill>
                <a:srgbClr val="FFFFFF">
                  <a:lumMod val="75000"/>
                </a:srgbClr>
              </a:solidFill>
            </a:endParaRPr>
          </a:p>
        </p:txBody>
      </p:sp>
    </p:spTree>
    <p:extLst>
      <p:ext uri="{BB962C8B-B14F-4D97-AF65-F5344CB8AC3E}">
        <p14:creationId xmlns:p14="http://schemas.microsoft.com/office/powerpoint/2010/main" val="3119448621"/>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p:cSld name="Title Slide">
    <p:spTree>
      <p:nvGrpSpPr>
        <p:cNvPr id="1" name=""/>
        <p:cNvGrpSpPr/>
        <p:nvPr/>
      </p:nvGrpSpPr>
      <p:grpSpPr>
        <a:xfrm>
          <a:off x="0" y="0"/>
          <a:ext cx="0" cy="0"/>
          <a:chOff x="0" y="0"/>
          <a:chExt cx="0" cy="0"/>
        </a:xfrm>
      </p:grpSpPr>
      <p:pic>
        <p:nvPicPr>
          <p:cNvPr id="10" name="Picture 9"/>
          <p:cNvPicPr>
            <a:picLocks noChangeAspect="1"/>
          </p:cNvPicPr>
          <p:nvPr/>
        </p:nvPicPr>
        <p:blipFill rotWithShape="1">
          <a:blip r:embed="rId2" cstate="print">
            <a:extLst>
              <a:ext uri="{28A0092B-C50C-407E-A947-70E740481C1C}">
                <a14:useLocalDpi xmlns:a14="http://schemas.microsoft.com/office/drawing/2010/main" val="0"/>
              </a:ext>
            </a:extLst>
          </a:blip>
          <a:srcRect r="42172" b="25817"/>
          <a:stretch/>
        </p:blipFill>
        <p:spPr>
          <a:xfrm>
            <a:off x="0" y="0"/>
            <a:ext cx="7050424" cy="5087471"/>
          </a:xfrm>
          <a:prstGeom prst="rect">
            <a:avLst/>
          </a:prstGeom>
        </p:spPr>
      </p:pic>
      <p:sp>
        <p:nvSpPr>
          <p:cNvPr id="2" name="Title 1"/>
          <p:cNvSpPr>
            <a:spLocks noGrp="1"/>
          </p:cNvSpPr>
          <p:nvPr>
            <p:ph type="ctrTitle"/>
          </p:nvPr>
        </p:nvSpPr>
        <p:spPr>
          <a:xfrm>
            <a:off x="4895648" y="4207461"/>
            <a:ext cx="6766818" cy="581249"/>
          </a:xfrm>
        </p:spPr>
        <p:txBody>
          <a:bodyPr anchor="t" anchorCtr="0"/>
          <a:lstStyle>
            <a:lvl1pPr algn="l">
              <a:defRPr sz="3530" cap="none" baseline="0">
                <a:solidFill>
                  <a:schemeClr val="tx2"/>
                </a:solidFill>
              </a:defRPr>
            </a:lvl1pPr>
          </a:lstStyle>
          <a:p>
            <a:r>
              <a:rPr lang="en-US"/>
              <a:t>Click to edit Master title style</a:t>
            </a:r>
            <a:endParaRPr lang="en-US" dirty="0"/>
          </a:p>
        </p:txBody>
      </p:sp>
      <p:sp>
        <p:nvSpPr>
          <p:cNvPr id="4" name="Date Placeholder 3"/>
          <p:cNvSpPr>
            <a:spLocks noGrp="1"/>
          </p:cNvSpPr>
          <p:nvPr>
            <p:ph type="dt" sz="half" idx="10"/>
          </p:nvPr>
        </p:nvSpPr>
        <p:spPr>
          <a:xfrm>
            <a:off x="4895647" y="6186577"/>
            <a:ext cx="2743200" cy="365125"/>
          </a:xfrm>
          <a:prstGeom prst="rect">
            <a:avLst/>
          </a:prstGeom>
        </p:spPr>
        <p:txBody>
          <a:bodyPr anchor="b" anchorCtr="0"/>
          <a:lstStyle>
            <a:lvl1pPr>
              <a:defRPr b="1" i="0" baseline="0">
                <a:solidFill>
                  <a:schemeClr val="tx2"/>
                </a:solidFill>
              </a:defRPr>
            </a:lvl1pPr>
          </a:lstStyle>
          <a:p>
            <a:fld id="{E5BC204C-46D6-41B6-8325-D275E224F967}" type="datetimeFigureOut">
              <a:rPr lang="en-US" smtClean="0">
                <a:solidFill>
                  <a:srgbClr val="68478D"/>
                </a:solidFill>
              </a:rPr>
              <a:pPr/>
              <a:t>12/2/2022</a:t>
            </a:fld>
            <a:endParaRPr lang="en-US">
              <a:solidFill>
                <a:srgbClr val="68478D"/>
              </a:solidFill>
            </a:endParaRPr>
          </a:p>
        </p:txBody>
      </p:sp>
      <p:pic>
        <p:nvPicPr>
          <p:cNvPr id="9" name="Picture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765883" y="5720215"/>
            <a:ext cx="1896583" cy="784577"/>
          </a:xfrm>
          <a:prstGeom prst="rect">
            <a:avLst/>
          </a:prstGeom>
        </p:spPr>
      </p:pic>
      <p:sp>
        <p:nvSpPr>
          <p:cNvPr id="13" name="Subtitle 2"/>
          <p:cNvSpPr>
            <a:spLocks noGrp="1"/>
          </p:cNvSpPr>
          <p:nvPr>
            <p:ph type="subTitle" idx="1"/>
          </p:nvPr>
        </p:nvSpPr>
        <p:spPr>
          <a:xfrm>
            <a:off x="4895647" y="5281999"/>
            <a:ext cx="4383676" cy="725475"/>
          </a:xfrm>
        </p:spPr>
        <p:txBody>
          <a:bodyPr anchor="t" anchorCtr="0">
            <a:normAutofit/>
          </a:bodyPr>
          <a:lstStyle>
            <a:lvl1pPr marL="0" indent="0" algn="l">
              <a:buNone/>
              <a:defRPr sz="2118" b="1" i="0" baseline="0">
                <a:solidFill>
                  <a:schemeClr val="tx2"/>
                </a:solidFill>
              </a:defRPr>
            </a:lvl1pPr>
            <a:lvl2pPr marL="443777" indent="0" algn="ctr">
              <a:buNone/>
              <a:defRPr sz="1941"/>
            </a:lvl2pPr>
            <a:lvl3pPr marL="887553" indent="0" algn="ctr">
              <a:buNone/>
              <a:defRPr sz="1747"/>
            </a:lvl3pPr>
            <a:lvl4pPr marL="1331330" indent="0" algn="ctr">
              <a:buNone/>
              <a:defRPr sz="1553"/>
            </a:lvl4pPr>
            <a:lvl5pPr marL="1775106" indent="0" algn="ctr">
              <a:buNone/>
              <a:defRPr sz="1553"/>
            </a:lvl5pPr>
            <a:lvl6pPr marL="2218883" indent="0" algn="ctr">
              <a:buNone/>
              <a:defRPr sz="1553"/>
            </a:lvl6pPr>
            <a:lvl7pPr marL="2662660" indent="0" algn="ctr">
              <a:buNone/>
              <a:defRPr sz="1553"/>
            </a:lvl7pPr>
            <a:lvl8pPr marL="3106436" indent="0" algn="ctr">
              <a:buNone/>
              <a:defRPr sz="1553"/>
            </a:lvl8pPr>
            <a:lvl9pPr marL="3550213" indent="0" algn="ctr">
              <a:buNone/>
              <a:defRPr sz="1553"/>
            </a:lvl9pPr>
          </a:lstStyle>
          <a:p>
            <a:r>
              <a:rPr lang="en-US"/>
              <a:t>Click to edit Master subtitle style</a:t>
            </a:r>
            <a:endParaRPr lang="en-US" dirty="0"/>
          </a:p>
        </p:txBody>
      </p:sp>
    </p:spTree>
    <p:extLst>
      <p:ext uri="{BB962C8B-B14F-4D97-AF65-F5344CB8AC3E}">
        <p14:creationId xmlns:p14="http://schemas.microsoft.com/office/powerpoint/2010/main" val="813799304"/>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p:cSld name="Section Header 2">
    <p:spTree>
      <p:nvGrpSpPr>
        <p:cNvPr id="1" name=""/>
        <p:cNvGrpSpPr/>
        <p:nvPr/>
      </p:nvGrpSpPr>
      <p:grpSpPr>
        <a:xfrm>
          <a:off x="0" y="0"/>
          <a:ext cx="0" cy="0"/>
          <a:chOff x="0" y="0"/>
          <a:chExt cx="0" cy="0"/>
        </a:xfrm>
      </p:grpSpPr>
      <p:pic>
        <p:nvPicPr>
          <p:cNvPr id="7" name="Picture 6"/>
          <p:cNvPicPr>
            <a:picLocks noChangeAspect="1"/>
          </p:cNvPicPr>
          <p:nvPr/>
        </p:nvPicPr>
        <p:blipFill rotWithShape="1">
          <a:blip r:embed="rId2" cstate="print">
            <a:extLst>
              <a:ext uri="{28A0092B-C50C-407E-A947-70E740481C1C}">
                <a14:useLocalDpi xmlns:a14="http://schemas.microsoft.com/office/drawing/2010/main" val="0"/>
              </a:ext>
            </a:extLst>
          </a:blip>
          <a:srcRect r="67298"/>
          <a:stretch/>
        </p:blipFill>
        <p:spPr>
          <a:xfrm>
            <a:off x="0" y="0"/>
            <a:ext cx="3987030" cy="6858000"/>
          </a:xfrm>
          <a:prstGeom prst="rect">
            <a:avLst/>
          </a:prstGeom>
        </p:spPr>
      </p:pic>
      <p:sp>
        <p:nvSpPr>
          <p:cNvPr id="5" name="Title 1"/>
          <p:cNvSpPr>
            <a:spLocks noGrp="1"/>
          </p:cNvSpPr>
          <p:nvPr>
            <p:ph type="title"/>
          </p:nvPr>
        </p:nvSpPr>
        <p:spPr>
          <a:xfrm>
            <a:off x="4131166" y="1861218"/>
            <a:ext cx="7558204" cy="1254642"/>
          </a:xfrm>
        </p:spPr>
        <p:txBody>
          <a:bodyPr anchor="ctr" anchorCtr="0"/>
          <a:lstStyle>
            <a:lvl1pPr>
              <a:defRPr sz="4236" cap="none" baseline="0">
                <a:solidFill>
                  <a:schemeClr val="tx2"/>
                </a:solidFill>
              </a:defRPr>
            </a:lvl1pPr>
          </a:lstStyle>
          <a:p>
            <a:r>
              <a:rPr lang="en-US"/>
              <a:t>Click to edit Master title style</a:t>
            </a:r>
            <a:endParaRPr lang="en-US" dirty="0"/>
          </a:p>
        </p:txBody>
      </p:sp>
      <p:sp>
        <p:nvSpPr>
          <p:cNvPr id="6" name="Subtitle 2"/>
          <p:cNvSpPr>
            <a:spLocks noGrp="1"/>
          </p:cNvSpPr>
          <p:nvPr>
            <p:ph type="subTitle" idx="1"/>
          </p:nvPr>
        </p:nvSpPr>
        <p:spPr>
          <a:xfrm>
            <a:off x="4131166" y="3429000"/>
            <a:ext cx="7558204" cy="792751"/>
          </a:xfrm>
        </p:spPr>
        <p:txBody>
          <a:bodyPr anchor="t" anchorCtr="0">
            <a:normAutofit/>
          </a:bodyPr>
          <a:lstStyle>
            <a:lvl1pPr marL="0" indent="0" algn="l">
              <a:buNone/>
              <a:defRPr sz="2118" b="1" i="0" baseline="0">
                <a:solidFill>
                  <a:schemeClr val="tx2"/>
                </a:solidFill>
              </a:defRPr>
            </a:lvl1pPr>
            <a:lvl2pPr marL="443777" indent="0" algn="ctr">
              <a:buNone/>
              <a:defRPr sz="1941"/>
            </a:lvl2pPr>
            <a:lvl3pPr marL="887553" indent="0" algn="ctr">
              <a:buNone/>
              <a:defRPr sz="1747"/>
            </a:lvl3pPr>
            <a:lvl4pPr marL="1331330" indent="0" algn="ctr">
              <a:buNone/>
              <a:defRPr sz="1553"/>
            </a:lvl4pPr>
            <a:lvl5pPr marL="1775106" indent="0" algn="ctr">
              <a:buNone/>
              <a:defRPr sz="1553"/>
            </a:lvl5pPr>
            <a:lvl6pPr marL="2218883" indent="0" algn="ctr">
              <a:buNone/>
              <a:defRPr sz="1553"/>
            </a:lvl6pPr>
            <a:lvl7pPr marL="2662660" indent="0" algn="ctr">
              <a:buNone/>
              <a:defRPr sz="1553"/>
            </a:lvl7pPr>
            <a:lvl8pPr marL="3106436" indent="0" algn="ctr">
              <a:buNone/>
              <a:defRPr sz="1553"/>
            </a:lvl8pPr>
            <a:lvl9pPr marL="3550213" indent="0" algn="ctr">
              <a:buNone/>
              <a:defRPr sz="1553"/>
            </a:lvl9pPr>
          </a:lstStyle>
          <a:p>
            <a:r>
              <a:rPr lang="en-US"/>
              <a:t>Click to edit Master subtitle style</a:t>
            </a:r>
            <a:endParaRPr lang="en-US" dirty="0"/>
          </a:p>
        </p:txBody>
      </p:sp>
    </p:spTree>
    <p:extLst>
      <p:ext uri="{BB962C8B-B14F-4D97-AF65-F5344CB8AC3E}">
        <p14:creationId xmlns:p14="http://schemas.microsoft.com/office/powerpoint/2010/main" val="2031278342"/>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9" name="Picture 8"/>
          <p:cNvPicPr>
            <a:picLocks noChangeAspect="1"/>
          </p:cNvPicPr>
          <p:nvPr/>
        </p:nvPicPr>
        <p:blipFill rotWithShape="1">
          <a:blip r:embed="rId2" cstate="print">
            <a:extLst>
              <a:ext uri="{28A0092B-C50C-407E-A947-70E740481C1C}">
                <a14:useLocalDpi xmlns:a14="http://schemas.microsoft.com/office/drawing/2010/main" val="0"/>
              </a:ext>
            </a:extLst>
          </a:blip>
          <a:srcRect t="89377" r="74747" b="2"/>
          <a:stretch/>
        </p:blipFill>
        <p:spPr>
          <a:xfrm>
            <a:off x="0" y="6129618"/>
            <a:ext cx="3078788" cy="728382"/>
          </a:xfrm>
          <a:prstGeom prst="rect">
            <a:avLst/>
          </a:prstGeom>
        </p:spPr>
      </p:pic>
      <p:pic>
        <p:nvPicPr>
          <p:cNvPr id="8" name="Picture 7"/>
          <p:cNvPicPr>
            <a:picLocks noChangeAspect="1"/>
          </p:cNvPicPr>
          <p:nvPr/>
        </p:nvPicPr>
        <p:blipFill rotWithShape="1">
          <a:blip r:embed="rId3" cstate="print">
            <a:extLst>
              <a:ext uri="{28A0092B-C50C-407E-A947-70E740481C1C}">
                <a14:useLocalDpi xmlns:a14="http://schemas.microsoft.com/office/drawing/2010/main" val="0"/>
              </a:ext>
            </a:extLst>
          </a:blip>
          <a:srcRect l="72096" b="87092"/>
          <a:stretch/>
        </p:blipFill>
        <p:spPr>
          <a:xfrm>
            <a:off x="8789939" y="0"/>
            <a:ext cx="3402061" cy="885265"/>
          </a:xfrm>
          <a:prstGeom prst="rect">
            <a:avLst/>
          </a:prstGeom>
        </p:spPr>
      </p:pic>
      <p:sp>
        <p:nvSpPr>
          <p:cNvPr id="2" name="Title 1"/>
          <p:cNvSpPr>
            <a:spLocks noGrp="1"/>
          </p:cNvSpPr>
          <p:nvPr>
            <p:ph type="title"/>
          </p:nvPr>
        </p:nvSpPr>
        <p:spPr>
          <a:xfrm>
            <a:off x="412414" y="188634"/>
            <a:ext cx="8772565" cy="458972"/>
          </a:xfrm>
        </p:spPr>
        <p:txBody>
          <a:bodyPr wrap="square"/>
          <a:lstStyle>
            <a:lvl1pPr>
              <a:defRPr cap="all" baseline="0"/>
            </a:lvl1p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Slide Number Placeholder 6"/>
          <p:cNvSpPr>
            <a:spLocks noGrp="1"/>
          </p:cNvSpPr>
          <p:nvPr>
            <p:ph type="sldNum" sz="quarter" idx="10"/>
          </p:nvPr>
        </p:nvSpPr>
        <p:spPr/>
        <p:txBody>
          <a:bodyPr/>
          <a:lstStyle/>
          <a:p>
            <a:fld id="{CAC7613F-DB10-4CF3-A9D1-9BB57E88C88F}" type="slidenum">
              <a:rPr lang="en-US" smtClean="0">
                <a:solidFill>
                  <a:srgbClr val="FFFFFF">
                    <a:lumMod val="75000"/>
                  </a:srgbClr>
                </a:solidFill>
              </a:rPr>
              <a:pPr/>
              <a:t>‹#›</a:t>
            </a:fld>
            <a:endParaRPr lang="en-US">
              <a:solidFill>
                <a:srgbClr val="FFFFFF">
                  <a:lumMod val="75000"/>
                </a:srgbClr>
              </a:solidFill>
            </a:endParaRPr>
          </a:p>
        </p:txBody>
      </p:sp>
    </p:spTree>
    <p:extLst>
      <p:ext uri="{BB962C8B-B14F-4D97-AF65-F5344CB8AC3E}">
        <p14:creationId xmlns:p14="http://schemas.microsoft.com/office/powerpoint/2010/main" val="82044466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9" name="Picture 8"/>
          <p:cNvPicPr>
            <a:picLocks noChangeAspect="1"/>
          </p:cNvPicPr>
          <p:nvPr/>
        </p:nvPicPr>
        <p:blipFill rotWithShape="1">
          <a:blip r:embed="rId2" cstate="print">
            <a:extLst>
              <a:ext uri="{28A0092B-C50C-407E-A947-70E740481C1C}">
                <a14:useLocalDpi xmlns:a14="http://schemas.microsoft.com/office/drawing/2010/main" val="0"/>
              </a:ext>
            </a:extLst>
          </a:blip>
          <a:srcRect t="89377" r="74747" b="2"/>
          <a:stretch/>
        </p:blipFill>
        <p:spPr>
          <a:xfrm>
            <a:off x="0" y="6129618"/>
            <a:ext cx="3078788" cy="728382"/>
          </a:xfrm>
          <a:prstGeom prst="rect">
            <a:avLst/>
          </a:prstGeom>
        </p:spPr>
      </p:pic>
      <p:pic>
        <p:nvPicPr>
          <p:cNvPr id="8" name="Picture 7"/>
          <p:cNvPicPr>
            <a:picLocks noChangeAspect="1"/>
          </p:cNvPicPr>
          <p:nvPr/>
        </p:nvPicPr>
        <p:blipFill rotWithShape="1">
          <a:blip r:embed="rId3" cstate="print">
            <a:extLst>
              <a:ext uri="{28A0092B-C50C-407E-A947-70E740481C1C}">
                <a14:useLocalDpi xmlns:a14="http://schemas.microsoft.com/office/drawing/2010/main" val="0"/>
              </a:ext>
            </a:extLst>
          </a:blip>
          <a:srcRect l="72096" b="87092"/>
          <a:stretch/>
        </p:blipFill>
        <p:spPr>
          <a:xfrm>
            <a:off x="8789939" y="0"/>
            <a:ext cx="3402061" cy="885265"/>
          </a:xfrm>
          <a:prstGeom prst="rect">
            <a:avLst/>
          </a:prstGeom>
        </p:spPr>
      </p:pic>
      <p:sp>
        <p:nvSpPr>
          <p:cNvPr id="2" name="Title 1"/>
          <p:cNvSpPr>
            <a:spLocks noGrp="1"/>
          </p:cNvSpPr>
          <p:nvPr>
            <p:ph type="title"/>
          </p:nvPr>
        </p:nvSpPr>
        <p:spPr>
          <a:xfrm>
            <a:off x="412414" y="188634"/>
            <a:ext cx="8772565" cy="458972"/>
          </a:xfrm>
        </p:spPr>
        <p:txBody>
          <a:bodyPr wrap="square"/>
          <a:lstStyle>
            <a:lvl1pPr>
              <a:defRPr cap="all" baseline="0"/>
            </a:lvl1p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Slide Number Placeholder 6"/>
          <p:cNvSpPr>
            <a:spLocks noGrp="1"/>
          </p:cNvSpPr>
          <p:nvPr>
            <p:ph type="sldNum" sz="quarter" idx="10"/>
          </p:nvPr>
        </p:nvSpPr>
        <p:spPr/>
        <p:txBody>
          <a:bodyPr/>
          <a:lstStyle/>
          <a:p>
            <a:fld id="{CAC7613F-DB10-4CF3-A9D1-9BB57E88C88F}" type="slidenum">
              <a:rPr lang="en-US" smtClean="0">
                <a:solidFill>
                  <a:srgbClr val="FFFFFF">
                    <a:lumMod val="75000"/>
                  </a:srgbClr>
                </a:solidFill>
              </a:rPr>
              <a:pPr/>
              <a:t>‹#›</a:t>
            </a:fld>
            <a:endParaRPr lang="en-US">
              <a:solidFill>
                <a:srgbClr val="FFFFFF">
                  <a:lumMod val="75000"/>
                </a:srgbClr>
              </a:solidFill>
            </a:endParaRPr>
          </a:p>
        </p:txBody>
      </p:sp>
    </p:spTree>
    <p:extLst>
      <p:ext uri="{BB962C8B-B14F-4D97-AF65-F5344CB8AC3E}">
        <p14:creationId xmlns:p14="http://schemas.microsoft.com/office/powerpoint/2010/main" val="3412310419"/>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p:cSld name="Custom Layout">
    <p:spTree>
      <p:nvGrpSpPr>
        <p:cNvPr id="1" name=""/>
        <p:cNvGrpSpPr/>
        <p:nvPr/>
      </p:nvGrpSpPr>
      <p:grpSpPr>
        <a:xfrm>
          <a:off x="0" y="0"/>
          <a:ext cx="0" cy="0"/>
          <a:chOff x="0" y="0"/>
          <a:chExt cx="0" cy="0"/>
        </a:xfrm>
      </p:grpSpPr>
      <p:pic>
        <p:nvPicPr>
          <p:cNvPr id="5" name="Picture 4"/>
          <p:cNvPicPr>
            <a:picLocks noChangeAspect="1"/>
          </p:cNvPicPr>
          <p:nvPr/>
        </p:nvPicPr>
        <p:blipFill rotWithShape="1">
          <a:blip r:embed="rId2" cstate="print">
            <a:extLst>
              <a:ext uri="{28A0092B-C50C-407E-A947-70E740481C1C}">
                <a14:useLocalDpi xmlns:a14="http://schemas.microsoft.com/office/drawing/2010/main" val="0"/>
              </a:ext>
            </a:extLst>
          </a:blip>
          <a:srcRect l="17045" t="46732"/>
          <a:stretch/>
        </p:blipFill>
        <p:spPr>
          <a:xfrm>
            <a:off x="2078182" y="3204883"/>
            <a:ext cx="10113815" cy="3653117"/>
          </a:xfrm>
          <a:prstGeom prst="rect">
            <a:avLst/>
          </a:prstGeom>
        </p:spPr>
      </p:pic>
      <p:sp>
        <p:nvSpPr>
          <p:cNvPr id="2" name="Title 1"/>
          <p:cNvSpPr>
            <a:spLocks noGrp="1"/>
          </p:cNvSpPr>
          <p:nvPr>
            <p:ph type="title"/>
          </p:nvPr>
        </p:nvSpPr>
        <p:spPr/>
        <p:txBody>
          <a:bodyPr/>
          <a:lstStyle/>
          <a:p>
            <a:r>
              <a:rPr lang="en-US"/>
              <a:t>Click to edit Master title style</a:t>
            </a:r>
          </a:p>
        </p:txBody>
      </p:sp>
      <p:sp>
        <p:nvSpPr>
          <p:cNvPr id="3" name="Slide Number Placeholder 2"/>
          <p:cNvSpPr>
            <a:spLocks noGrp="1"/>
          </p:cNvSpPr>
          <p:nvPr>
            <p:ph type="sldNum" sz="quarter" idx="10"/>
          </p:nvPr>
        </p:nvSpPr>
        <p:spPr/>
        <p:txBody>
          <a:bodyPr/>
          <a:lstStyle/>
          <a:p>
            <a:fld id="{CAC7613F-DB10-4CF3-A9D1-9BB57E88C88F}" type="slidenum">
              <a:rPr lang="en-US" smtClean="0">
                <a:solidFill>
                  <a:srgbClr val="FFFFFF">
                    <a:lumMod val="75000"/>
                  </a:srgbClr>
                </a:solidFill>
              </a:rPr>
              <a:pPr/>
              <a:t>‹#›</a:t>
            </a:fld>
            <a:endParaRPr lang="en-US">
              <a:solidFill>
                <a:srgbClr val="FFFFFF">
                  <a:lumMod val="75000"/>
                </a:srgbClr>
              </a:solidFill>
            </a:endParaRPr>
          </a:p>
        </p:txBody>
      </p:sp>
      <p:sp>
        <p:nvSpPr>
          <p:cNvPr id="4" name="Content Placeholder 2"/>
          <p:cNvSpPr>
            <a:spLocks noGrp="1"/>
          </p:cNvSpPr>
          <p:nvPr>
            <p:ph idx="1"/>
          </p:nvPr>
        </p:nvSpPr>
        <p:spPr>
          <a:xfrm>
            <a:off x="412415" y="1125800"/>
            <a:ext cx="11341394" cy="484476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615941327"/>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p:cSld name="Closing Slide">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907416" y="5516179"/>
            <a:ext cx="2294867" cy="949339"/>
          </a:xfrm>
          <a:prstGeom prst="rect">
            <a:avLst/>
          </a:prstGeom>
        </p:spPr>
      </p:pic>
      <p:sp>
        <p:nvSpPr>
          <p:cNvPr id="2" name="Title 1"/>
          <p:cNvSpPr>
            <a:spLocks noGrp="1"/>
          </p:cNvSpPr>
          <p:nvPr>
            <p:ph type="title"/>
          </p:nvPr>
        </p:nvSpPr>
        <p:spPr>
          <a:xfrm>
            <a:off x="1907416" y="4550198"/>
            <a:ext cx="7333244" cy="581249"/>
          </a:xfrm>
        </p:spPr>
        <p:txBody>
          <a:bodyPr anchor="ctr" anchorCtr="0"/>
          <a:lstStyle>
            <a:lvl1pPr>
              <a:defRPr sz="3530" cap="none" baseline="0"/>
            </a:lvl1pPr>
          </a:lstStyle>
          <a:p>
            <a:r>
              <a:rPr lang="en-US"/>
              <a:t>Click to edit Master title style</a:t>
            </a:r>
            <a:endParaRPr lang="en-US" dirty="0"/>
          </a:p>
        </p:txBody>
      </p:sp>
    </p:spTree>
    <p:extLst>
      <p:ext uri="{BB962C8B-B14F-4D97-AF65-F5344CB8AC3E}">
        <p14:creationId xmlns:p14="http://schemas.microsoft.com/office/powerpoint/2010/main" val="3368258117"/>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Slide Number Placeholder 7"/>
          <p:cNvSpPr>
            <a:spLocks noGrp="1"/>
          </p:cNvSpPr>
          <p:nvPr>
            <p:ph type="sldNum" sz="quarter" idx="10"/>
          </p:nvPr>
        </p:nvSpPr>
        <p:spPr/>
        <p:txBody>
          <a:bodyPr/>
          <a:lstStyle/>
          <a:p>
            <a:fld id="{CAC7613F-DB10-4CF3-A9D1-9BB57E88C88F}" type="slidenum">
              <a:rPr lang="en-US" smtClean="0">
                <a:solidFill>
                  <a:srgbClr val="FFFFFF">
                    <a:lumMod val="75000"/>
                  </a:srgbClr>
                </a:solidFill>
              </a:rPr>
              <a:pPr/>
              <a:t>‹#›</a:t>
            </a:fld>
            <a:endParaRPr lang="en-US">
              <a:solidFill>
                <a:srgbClr val="FFFFFF">
                  <a:lumMod val="75000"/>
                </a:srgbClr>
              </a:solidFill>
            </a:endParaRPr>
          </a:p>
        </p:txBody>
      </p:sp>
    </p:spTree>
    <p:extLst>
      <p:ext uri="{BB962C8B-B14F-4D97-AF65-F5344CB8AC3E}">
        <p14:creationId xmlns:p14="http://schemas.microsoft.com/office/powerpoint/2010/main" val="1524598487"/>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839789" y="1681163"/>
            <a:ext cx="5157787" cy="823912"/>
          </a:xfrm>
        </p:spPr>
        <p:txBody>
          <a:bodyPr anchor="b"/>
          <a:lstStyle>
            <a:lvl1pPr marL="0" indent="0">
              <a:buNone/>
              <a:defRPr sz="2330" b="1"/>
            </a:lvl1pPr>
            <a:lvl2pPr marL="443777" indent="0">
              <a:buNone/>
              <a:defRPr sz="1941" b="1"/>
            </a:lvl2pPr>
            <a:lvl3pPr marL="887553" indent="0">
              <a:buNone/>
              <a:defRPr sz="1747" b="1"/>
            </a:lvl3pPr>
            <a:lvl4pPr marL="1331330" indent="0">
              <a:buNone/>
              <a:defRPr sz="1553" b="1"/>
            </a:lvl4pPr>
            <a:lvl5pPr marL="1775106" indent="0">
              <a:buNone/>
              <a:defRPr sz="1553" b="1"/>
            </a:lvl5pPr>
            <a:lvl6pPr marL="2218883" indent="0">
              <a:buNone/>
              <a:defRPr sz="1553" b="1"/>
            </a:lvl6pPr>
            <a:lvl7pPr marL="2662660" indent="0">
              <a:buNone/>
              <a:defRPr sz="1553" b="1"/>
            </a:lvl7pPr>
            <a:lvl8pPr marL="3106436" indent="0">
              <a:buNone/>
              <a:defRPr sz="1553" b="1"/>
            </a:lvl8pPr>
            <a:lvl9pPr marL="3550213" indent="0">
              <a:buNone/>
              <a:defRPr sz="1553" b="1"/>
            </a:lvl9pPr>
          </a:lstStyle>
          <a:p>
            <a:pPr lvl="0"/>
            <a:r>
              <a:rPr lang="en-US"/>
              <a:t>Click to edit Master text styles</a:t>
            </a:r>
          </a:p>
        </p:txBody>
      </p:sp>
      <p:sp>
        <p:nvSpPr>
          <p:cNvPr id="4" name="Content Placeholder 3"/>
          <p:cNvSpPr>
            <a:spLocks noGrp="1"/>
          </p:cNvSpPr>
          <p:nvPr>
            <p:ph sz="half" idx="2"/>
          </p:nvPr>
        </p:nvSpPr>
        <p:spPr>
          <a:xfrm>
            <a:off x="839789"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1" y="1681163"/>
            <a:ext cx="5183188" cy="823912"/>
          </a:xfrm>
        </p:spPr>
        <p:txBody>
          <a:bodyPr anchor="b"/>
          <a:lstStyle>
            <a:lvl1pPr marL="0" indent="0">
              <a:buNone/>
              <a:defRPr sz="2330" b="1"/>
            </a:lvl1pPr>
            <a:lvl2pPr marL="443777" indent="0">
              <a:buNone/>
              <a:defRPr sz="1941" b="1"/>
            </a:lvl2pPr>
            <a:lvl3pPr marL="887553" indent="0">
              <a:buNone/>
              <a:defRPr sz="1747" b="1"/>
            </a:lvl3pPr>
            <a:lvl4pPr marL="1331330" indent="0">
              <a:buNone/>
              <a:defRPr sz="1553" b="1"/>
            </a:lvl4pPr>
            <a:lvl5pPr marL="1775106" indent="0">
              <a:buNone/>
              <a:defRPr sz="1553" b="1"/>
            </a:lvl5pPr>
            <a:lvl6pPr marL="2218883" indent="0">
              <a:buNone/>
              <a:defRPr sz="1553" b="1"/>
            </a:lvl6pPr>
            <a:lvl7pPr marL="2662660" indent="0">
              <a:buNone/>
              <a:defRPr sz="1553" b="1"/>
            </a:lvl7pPr>
            <a:lvl8pPr marL="3106436" indent="0">
              <a:buNone/>
              <a:defRPr sz="1553" b="1"/>
            </a:lvl8pPr>
            <a:lvl9pPr marL="3550213" indent="0">
              <a:buNone/>
              <a:defRPr sz="1553" b="1"/>
            </a:lvl9pPr>
          </a:lstStyle>
          <a:p>
            <a:pPr lvl="0"/>
            <a:r>
              <a:rPr lang="en-US"/>
              <a:t>Click to edit Master text styles</a:t>
            </a:r>
          </a:p>
        </p:txBody>
      </p:sp>
      <p:sp>
        <p:nvSpPr>
          <p:cNvPr id="6" name="Content Placeholder 5"/>
          <p:cNvSpPr>
            <a:spLocks noGrp="1"/>
          </p:cNvSpPr>
          <p:nvPr>
            <p:ph sz="quarter" idx="4"/>
          </p:nvPr>
        </p:nvSpPr>
        <p:spPr>
          <a:xfrm>
            <a:off x="6172201"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Slide Number Placeholder 9"/>
          <p:cNvSpPr>
            <a:spLocks noGrp="1"/>
          </p:cNvSpPr>
          <p:nvPr>
            <p:ph type="sldNum" sz="quarter" idx="10"/>
          </p:nvPr>
        </p:nvSpPr>
        <p:spPr/>
        <p:txBody>
          <a:bodyPr/>
          <a:lstStyle/>
          <a:p>
            <a:fld id="{CAC7613F-DB10-4CF3-A9D1-9BB57E88C88F}" type="slidenum">
              <a:rPr lang="en-US" smtClean="0">
                <a:solidFill>
                  <a:srgbClr val="FFFFFF">
                    <a:lumMod val="75000"/>
                  </a:srgbClr>
                </a:solidFill>
              </a:rPr>
              <a:pPr/>
              <a:t>‹#›</a:t>
            </a:fld>
            <a:endParaRPr lang="en-US">
              <a:solidFill>
                <a:srgbClr val="FFFFFF">
                  <a:lumMod val="75000"/>
                </a:srgbClr>
              </a:solidFill>
            </a:endParaRPr>
          </a:p>
        </p:txBody>
      </p:sp>
      <p:sp>
        <p:nvSpPr>
          <p:cNvPr id="11" name="Title 1"/>
          <p:cNvSpPr>
            <a:spLocks noGrp="1"/>
          </p:cNvSpPr>
          <p:nvPr>
            <p:ph type="title"/>
          </p:nvPr>
        </p:nvSpPr>
        <p:spPr>
          <a:xfrm>
            <a:off x="412415" y="188634"/>
            <a:ext cx="11341394" cy="458972"/>
          </a:xfrm>
        </p:spPr>
        <p:txBody>
          <a:bodyPr/>
          <a:lstStyle/>
          <a:p>
            <a:r>
              <a:rPr lang="en-US"/>
              <a:t>Click to edit Master title style</a:t>
            </a:r>
          </a:p>
        </p:txBody>
      </p:sp>
    </p:spTree>
    <p:extLst>
      <p:ext uri="{BB962C8B-B14F-4D97-AF65-F5344CB8AC3E}">
        <p14:creationId xmlns:p14="http://schemas.microsoft.com/office/powerpoint/2010/main" val="4141288705"/>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6" name="Slide Number Placeholder 5"/>
          <p:cNvSpPr>
            <a:spLocks noGrp="1"/>
          </p:cNvSpPr>
          <p:nvPr>
            <p:ph type="sldNum" sz="quarter" idx="10"/>
          </p:nvPr>
        </p:nvSpPr>
        <p:spPr/>
        <p:txBody>
          <a:bodyPr/>
          <a:lstStyle/>
          <a:p>
            <a:fld id="{CAC7613F-DB10-4CF3-A9D1-9BB57E88C88F}" type="slidenum">
              <a:rPr lang="en-US" smtClean="0">
                <a:solidFill>
                  <a:srgbClr val="FFFFFF">
                    <a:lumMod val="75000"/>
                  </a:srgbClr>
                </a:solidFill>
              </a:rPr>
              <a:pPr/>
              <a:t>‹#›</a:t>
            </a:fld>
            <a:endParaRPr lang="en-US">
              <a:solidFill>
                <a:srgbClr val="FFFFFF">
                  <a:lumMod val="75000"/>
                </a:srgbClr>
              </a:solidFill>
            </a:endParaRPr>
          </a:p>
        </p:txBody>
      </p:sp>
    </p:spTree>
    <p:extLst>
      <p:ext uri="{BB962C8B-B14F-4D97-AF65-F5344CB8AC3E}">
        <p14:creationId xmlns:p14="http://schemas.microsoft.com/office/powerpoint/2010/main" val="91739169"/>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Slide Number Placeholder 4"/>
          <p:cNvSpPr>
            <a:spLocks noGrp="1"/>
          </p:cNvSpPr>
          <p:nvPr>
            <p:ph type="sldNum" sz="quarter" idx="10"/>
          </p:nvPr>
        </p:nvSpPr>
        <p:spPr/>
        <p:txBody>
          <a:bodyPr/>
          <a:lstStyle/>
          <a:p>
            <a:fld id="{CAC7613F-DB10-4CF3-A9D1-9BB57E88C88F}" type="slidenum">
              <a:rPr lang="en-US" smtClean="0">
                <a:solidFill>
                  <a:srgbClr val="FFFFFF">
                    <a:lumMod val="75000"/>
                  </a:srgbClr>
                </a:solidFill>
              </a:rPr>
              <a:pPr/>
              <a:t>‹#›</a:t>
            </a:fld>
            <a:endParaRPr lang="en-US">
              <a:solidFill>
                <a:srgbClr val="FFFFFF">
                  <a:lumMod val="75000"/>
                </a:srgbClr>
              </a:solidFill>
            </a:endParaRPr>
          </a:p>
        </p:txBody>
      </p:sp>
    </p:spTree>
    <p:extLst>
      <p:ext uri="{BB962C8B-B14F-4D97-AF65-F5344CB8AC3E}">
        <p14:creationId xmlns:p14="http://schemas.microsoft.com/office/powerpoint/2010/main" val="2007745031"/>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674521"/>
            <a:ext cx="3932238" cy="1382879"/>
          </a:xfrm>
        </p:spPr>
        <p:txBody>
          <a:bodyPr anchor="b"/>
          <a:lstStyle>
            <a:lvl1pPr>
              <a:defRPr sz="3106"/>
            </a:lvl1pPr>
          </a:lstStyle>
          <a:p>
            <a:r>
              <a:rPr lang="en-US"/>
              <a:t>Click to edit Master title style</a:t>
            </a:r>
            <a:endParaRPr lang="en-US" dirty="0"/>
          </a:p>
        </p:txBody>
      </p:sp>
      <p:sp>
        <p:nvSpPr>
          <p:cNvPr id="3" name="Content Placeholder 2"/>
          <p:cNvSpPr>
            <a:spLocks noGrp="1"/>
          </p:cNvSpPr>
          <p:nvPr>
            <p:ph idx="1"/>
          </p:nvPr>
        </p:nvSpPr>
        <p:spPr>
          <a:xfrm>
            <a:off x="5183188" y="987426"/>
            <a:ext cx="6172200" cy="4873625"/>
          </a:xfrm>
        </p:spPr>
        <p:txBody>
          <a:bodyPr/>
          <a:lstStyle>
            <a:lvl1pPr>
              <a:defRPr sz="3106"/>
            </a:lvl1pPr>
            <a:lvl2pPr>
              <a:defRPr sz="2718"/>
            </a:lvl2pPr>
            <a:lvl3pPr>
              <a:defRPr sz="2330"/>
            </a:lvl3pPr>
            <a:lvl4pPr>
              <a:defRPr sz="1941"/>
            </a:lvl4pPr>
            <a:lvl5pPr>
              <a:defRPr sz="1941"/>
            </a:lvl5pPr>
            <a:lvl6pPr>
              <a:defRPr sz="1941"/>
            </a:lvl6pPr>
            <a:lvl7pPr>
              <a:defRPr sz="1941"/>
            </a:lvl7pPr>
            <a:lvl8pPr>
              <a:defRPr sz="1941"/>
            </a:lvl8pPr>
            <a:lvl9pPr>
              <a:defRPr sz="1941"/>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8" cy="3811588"/>
          </a:xfrm>
        </p:spPr>
        <p:txBody>
          <a:bodyPr/>
          <a:lstStyle>
            <a:lvl1pPr marL="0" indent="0">
              <a:buNone/>
              <a:defRPr sz="1553"/>
            </a:lvl1pPr>
            <a:lvl2pPr marL="443777" indent="0">
              <a:buNone/>
              <a:defRPr sz="1359"/>
            </a:lvl2pPr>
            <a:lvl3pPr marL="887553" indent="0">
              <a:buNone/>
              <a:defRPr sz="1165"/>
            </a:lvl3pPr>
            <a:lvl4pPr marL="1331330" indent="0">
              <a:buNone/>
              <a:defRPr sz="971"/>
            </a:lvl4pPr>
            <a:lvl5pPr marL="1775106" indent="0">
              <a:buNone/>
              <a:defRPr sz="971"/>
            </a:lvl5pPr>
            <a:lvl6pPr marL="2218883" indent="0">
              <a:buNone/>
              <a:defRPr sz="971"/>
            </a:lvl6pPr>
            <a:lvl7pPr marL="2662660" indent="0">
              <a:buNone/>
              <a:defRPr sz="971"/>
            </a:lvl7pPr>
            <a:lvl8pPr marL="3106436" indent="0">
              <a:buNone/>
              <a:defRPr sz="971"/>
            </a:lvl8pPr>
            <a:lvl9pPr marL="3550213" indent="0">
              <a:buNone/>
              <a:defRPr sz="971"/>
            </a:lvl9pPr>
          </a:lstStyle>
          <a:p>
            <a:pPr lvl="0"/>
            <a:r>
              <a:rPr lang="en-US"/>
              <a:t>Click to edit Master text styles</a:t>
            </a:r>
          </a:p>
        </p:txBody>
      </p:sp>
    </p:spTree>
    <p:extLst>
      <p:ext uri="{BB962C8B-B14F-4D97-AF65-F5344CB8AC3E}">
        <p14:creationId xmlns:p14="http://schemas.microsoft.com/office/powerpoint/2010/main" val="745106935"/>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674521"/>
            <a:ext cx="3932238" cy="1382879"/>
          </a:xfrm>
        </p:spPr>
        <p:txBody>
          <a:bodyPr anchor="b"/>
          <a:lstStyle>
            <a:lvl1pPr>
              <a:defRPr sz="3106"/>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6"/>
            <a:ext cx="6172200" cy="4873625"/>
          </a:xfrm>
        </p:spPr>
        <p:txBody>
          <a:bodyPr anchor="t"/>
          <a:lstStyle>
            <a:lvl1pPr marL="0" indent="0">
              <a:buNone/>
              <a:defRPr sz="3106"/>
            </a:lvl1pPr>
            <a:lvl2pPr marL="443777" indent="0">
              <a:buNone/>
              <a:defRPr sz="2718"/>
            </a:lvl2pPr>
            <a:lvl3pPr marL="887553" indent="0">
              <a:buNone/>
              <a:defRPr sz="2330"/>
            </a:lvl3pPr>
            <a:lvl4pPr marL="1331330" indent="0">
              <a:buNone/>
              <a:defRPr sz="1941"/>
            </a:lvl4pPr>
            <a:lvl5pPr marL="1775106" indent="0">
              <a:buNone/>
              <a:defRPr sz="1941"/>
            </a:lvl5pPr>
            <a:lvl6pPr marL="2218883" indent="0">
              <a:buNone/>
              <a:defRPr sz="1941"/>
            </a:lvl6pPr>
            <a:lvl7pPr marL="2662660" indent="0">
              <a:buNone/>
              <a:defRPr sz="1941"/>
            </a:lvl7pPr>
            <a:lvl8pPr marL="3106436" indent="0">
              <a:buNone/>
              <a:defRPr sz="1941"/>
            </a:lvl8pPr>
            <a:lvl9pPr marL="3550213" indent="0">
              <a:buNone/>
              <a:defRPr sz="1941"/>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8" cy="3811588"/>
          </a:xfrm>
        </p:spPr>
        <p:txBody>
          <a:bodyPr/>
          <a:lstStyle>
            <a:lvl1pPr marL="0" indent="0">
              <a:buNone/>
              <a:defRPr sz="1553"/>
            </a:lvl1pPr>
            <a:lvl2pPr marL="443777" indent="0">
              <a:buNone/>
              <a:defRPr sz="1359"/>
            </a:lvl2pPr>
            <a:lvl3pPr marL="887553" indent="0">
              <a:buNone/>
              <a:defRPr sz="1165"/>
            </a:lvl3pPr>
            <a:lvl4pPr marL="1331330" indent="0">
              <a:buNone/>
              <a:defRPr sz="971"/>
            </a:lvl4pPr>
            <a:lvl5pPr marL="1775106" indent="0">
              <a:buNone/>
              <a:defRPr sz="971"/>
            </a:lvl5pPr>
            <a:lvl6pPr marL="2218883" indent="0">
              <a:buNone/>
              <a:defRPr sz="971"/>
            </a:lvl6pPr>
            <a:lvl7pPr marL="2662660" indent="0">
              <a:buNone/>
              <a:defRPr sz="971"/>
            </a:lvl7pPr>
            <a:lvl8pPr marL="3106436" indent="0">
              <a:buNone/>
              <a:defRPr sz="971"/>
            </a:lvl8pPr>
            <a:lvl9pPr marL="3550213" indent="0">
              <a:buNone/>
              <a:defRPr sz="971"/>
            </a:lvl9pPr>
          </a:lstStyle>
          <a:p>
            <a:pPr lvl="0"/>
            <a:r>
              <a:rPr lang="en-US"/>
              <a:t>Click to edit Master text styles</a:t>
            </a:r>
          </a:p>
        </p:txBody>
      </p:sp>
    </p:spTree>
    <p:extLst>
      <p:ext uri="{BB962C8B-B14F-4D97-AF65-F5344CB8AC3E}">
        <p14:creationId xmlns:p14="http://schemas.microsoft.com/office/powerpoint/2010/main" val="2922051211"/>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Slide Number Placeholder 6"/>
          <p:cNvSpPr>
            <a:spLocks noGrp="1"/>
          </p:cNvSpPr>
          <p:nvPr>
            <p:ph type="sldNum" sz="quarter" idx="10"/>
          </p:nvPr>
        </p:nvSpPr>
        <p:spPr/>
        <p:txBody>
          <a:bodyPr/>
          <a:lstStyle/>
          <a:p>
            <a:fld id="{CAC7613F-DB10-4CF3-A9D1-9BB57E88C88F}" type="slidenum">
              <a:rPr lang="en-US" smtClean="0">
                <a:solidFill>
                  <a:srgbClr val="FFFFFF">
                    <a:lumMod val="75000"/>
                  </a:srgbClr>
                </a:solidFill>
              </a:rPr>
              <a:pPr/>
              <a:t>‹#›</a:t>
            </a:fld>
            <a:endParaRPr lang="en-US">
              <a:solidFill>
                <a:srgbClr val="FFFFFF">
                  <a:lumMod val="75000"/>
                </a:srgbClr>
              </a:solidFill>
            </a:endParaRPr>
          </a:p>
        </p:txBody>
      </p:sp>
    </p:spTree>
    <p:extLst>
      <p:ext uri="{BB962C8B-B14F-4D97-AF65-F5344CB8AC3E}">
        <p14:creationId xmlns:p14="http://schemas.microsoft.com/office/powerpoint/2010/main" val="282530118"/>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0435858" y="365125"/>
            <a:ext cx="917944"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1"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Slide Number Placeholder 6"/>
          <p:cNvSpPr>
            <a:spLocks noGrp="1"/>
          </p:cNvSpPr>
          <p:nvPr>
            <p:ph type="sldNum" sz="quarter" idx="10"/>
          </p:nvPr>
        </p:nvSpPr>
        <p:spPr/>
        <p:txBody>
          <a:bodyPr/>
          <a:lstStyle/>
          <a:p>
            <a:fld id="{CAC7613F-DB10-4CF3-A9D1-9BB57E88C88F}" type="slidenum">
              <a:rPr lang="en-US" smtClean="0">
                <a:solidFill>
                  <a:srgbClr val="FFFFFF">
                    <a:lumMod val="75000"/>
                  </a:srgbClr>
                </a:solidFill>
              </a:rPr>
              <a:pPr/>
              <a:t>‹#›</a:t>
            </a:fld>
            <a:endParaRPr lang="en-US">
              <a:solidFill>
                <a:srgbClr val="FFFFFF">
                  <a:lumMod val="75000"/>
                </a:srgbClr>
              </a:solidFill>
            </a:endParaRPr>
          </a:p>
        </p:txBody>
      </p:sp>
    </p:spTree>
    <p:extLst>
      <p:ext uri="{BB962C8B-B14F-4D97-AF65-F5344CB8AC3E}">
        <p14:creationId xmlns:p14="http://schemas.microsoft.com/office/powerpoint/2010/main" val="342366662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Custom Layout">
    <p:spTree>
      <p:nvGrpSpPr>
        <p:cNvPr id="1" name=""/>
        <p:cNvGrpSpPr/>
        <p:nvPr/>
      </p:nvGrpSpPr>
      <p:grpSpPr>
        <a:xfrm>
          <a:off x="0" y="0"/>
          <a:ext cx="0" cy="0"/>
          <a:chOff x="0" y="0"/>
          <a:chExt cx="0" cy="0"/>
        </a:xfrm>
      </p:grpSpPr>
      <p:pic>
        <p:nvPicPr>
          <p:cNvPr id="5" name="Picture 4"/>
          <p:cNvPicPr>
            <a:picLocks noChangeAspect="1"/>
          </p:cNvPicPr>
          <p:nvPr/>
        </p:nvPicPr>
        <p:blipFill rotWithShape="1">
          <a:blip r:embed="rId2" cstate="print">
            <a:extLst>
              <a:ext uri="{28A0092B-C50C-407E-A947-70E740481C1C}">
                <a14:useLocalDpi xmlns:a14="http://schemas.microsoft.com/office/drawing/2010/main" val="0"/>
              </a:ext>
            </a:extLst>
          </a:blip>
          <a:srcRect l="17045" t="46732"/>
          <a:stretch/>
        </p:blipFill>
        <p:spPr>
          <a:xfrm>
            <a:off x="2078182" y="3204883"/>
            <a:ext cx="10113815" cy="3653117"/>
          </a:xfrm>
          <a:prstGeom prst="rect">
            <a:avLst/>
          </a:prstGeom>
        </p:spPr>
      </p:pic>
      <p:sp>
        <p:nvSpPr>
          <p:cNvPr id="2" name="Title 1"/>
          <p:cNvSpPr>
            <a:spLocks noGrp="1"/>
          </p:cNvSpPr>
          <p:nvPr>
            <p:ph type="title"/>
          </p:nvPr>
        </p:nvSpPr>
        <p:spPr/>
        <p:txBody>
          <a:bodyPr/>
          <a:lstStyle/>
          <a:p>
            <a:r>
              <a:rPr lang="en-US"/>
              <a:t>Click to edit Master title style</a:t>
            </a:r>
          </a:p>
        </p:txBody>
      </p:sp>
      <p:sp>
        <p:nvSpPr>
          <p:cNvPr id="3" name="Slide Number Placeholder 2"/>
          <p:cNvSpPr>
            <a:spLocks noGrp="1"/>
          </p:cNvSpPr>
          <p:nvPr>
            <p:ph type="sldNum" sz="quarter" idx="10"/>
          </p:nvPr>
        </p:nvSpPr>
        <p:spPr/>
        <p:txBody>
          <a:bodyPr/>
          <a:lstStyle/>
          <a:p>
            <a:fld id="{CAC7613F-DB10-4CF3-A9D1-9BB57E88C88F}" type="slidenum">
              <a:rPr lang="en-US" smtClean="0">
                <a:solidFill>
                  <a:srgbClr val="FFFFFF">
                    <a:lumMod val="75000"/>
                  </a:srgbClr>
                </a:solidFill>
              </a:rPr>
              <a:pPr/>
              <a:t>‹#›</a:t>
            </a:fld>
            <a:endParaRPr lang="en-US">
              <a:solidFill>
                <a:srgbClr val="FFFFFF">
                  <a:lumMod val="75000"/>
                </a:srgbClr>
              </a:solidFill>
            </a:endParaRPr>
          </a:p>
        </p:txBody>
      </p:sp>
      <p:sp>
        <p:nvSpPr>
          <p:cNvPr id="4" name="Content Placeholder 2"/>
          <p:cNvSpPr>
            <a:spLocks noGrp="1"/>
          </p:cNvSpPr>
          <p:nvPr>
            <p:ph idx="1"/>
          </p:nvPr>
        </p:nvSpPr>
        <p:spPr>
          <a:xfrm>
            <a:off x="412415" y="1125800"/>
            <a:ext cx="11341394" cy="484476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297665262"/>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p:cSld name="Title Slide">
    <p:spTree>
      <p:nvGrpSpPr>
        <p:cNvPr id="1" name=""/>
        <p:cNvGrpSpPr/>
        <p:nvPr/>
      </p:nvGrpSpPr>
      <p:grpSpPr>
        <a:xfrm>
          <a:off x="0" y="0"/>
          <a:ext cx="0" cy="0"/>
          <a:chOff x="0" y="0"/>
          <a:chExt cx="0" cy="0"/>
        </a:xfrm>
      </p:grpSpPr>
      <p:pic>
        <p:nvPicPr>
          <p:cNvPr id="10" name="Picture 9"/>
          <p:cNvPicPr>
            <a:picLocks noChangeAspect="1"/>
          </p:cNvPicPr>
          <p:nvPr/>
        </p:nvPicPr>
        <p:blipFill rotWithShape="1">
          <a:blip r:embed="rId2" cstate="print">
            <a:extLst>
              <a:ext uri="{28A0092B-C50C-407E-A947-70E740481C1C}">
                <a14:useLocalDpi xmlns:a14="http://schemas.microsoft.com/office/drawing/2010/main" val="0"/>
              </a:ext>
            </a:extLst>
          </a:blip>
          <a:srcRect r="42172" b="25817"/>
          <a:stretch/>
        </p:blipFill>
        <p:spPr>
          <a:xfrm>
            <a:off x="0" y="0"/>
            <a:ext cx="7050424" cy="5087471"/>
          </a:xfrm>
          <a:prstGeom prst="rect">
            <a:avLst/>
          </a:prstGeom>
        </p:spPr>
      </p:pic>
      <p:sp>
        <p:nvSpPr>
          <p:cNvPr id="2" name="Title 1"/>
          <p:cNvSpPr>
            <a:spLocks noGrp="1"/>
          </p:cNvSpPr>
          <p:nvPr>
            <p:ph type="ctrTitle"/>
          </p:nvPr>
        </p:nvSpPr>
        <p:spPr>
          <a:xfrm>
            <a:off x="4895648" y="4207461"/>
            <a:ext cx="6766818" cy="581249"/>
          </a:xfrm>
        </p:spPr>
        <p:txBody>
          <a:bodyPr anchor="t" anchorCtr="0"/>
          <a:lstStyle>
            <a:lvl1pPr algn="l">
              <a:defRPr sz="3530" cap="none" baseline="0">
                <a:solidFill>
                  <a:schemeClr val="tx2"/>
                </a:solidFill>
              </a:defRPr>
            </a:lvl1pPr>
          </a:lstStyle>
          <a:p>
            <a:r>
              <a:rPr lang="en-US"/>
              <a:t>Click to edit Master title style</a:t>
            </a:r>
            <a:endParaRPr lang="en-US" dirty="0"/>
          </a:p>
        </p:txBody>
      </p:sp>
      <p:sp>
        <p:nvSpPr>
          <p:cNvPr id="4" name="Date Placeholder 3"/>
          <p:cNvSpPr>
            <a:spLocks noGrp="1"/>
          </p:cNvSpPr>
          <p:nvPr>
            <p:ph type="dt" sz="half" idx="10"/>
          </p:nvPr>
        </p:nvSpPr>
        <p:spPr>
          <a:xfrm>
            <a:off x="4895647" y="6186577"/>
            <a:ext cx="2743200" cy="365125"/>
          </a:xfrm>
          <a:prstGeom prst="rect">
            <a:avLst/>
          </a:prstGeom>
        </p:spPr>
        <p:txBody>
          <a:bodyPr anchor="b" anchorCtr="0"/>
          <a:lstStyle>
            <a:lvl1pPr>
              <a:defRPr b="1" i="0" baseline="0">
                <a:solidFill>
                  <a:schemeClr val="tx2"/>
                </a:solidFill>
              </a:defRPr>
            </a:lvl1pPr>
          </a:lstStyle>
          <a:p>
            <a:fld id="{E5BC204C-46D6-41B6-8325-D275E224F967}" type="datetimeFigureOut">
              <a:rPr lang="en-US" smtClean="0">
                <a:solidFill>
                  <a:srgbClr val="68478D"/>
                </a:solidFill>
              </a:rPr>
              <a:pPr/>
              <a:t>12/2/2022</a:t>
            </a:fld>
            <a:endParaRPr lang="en-US">
              <a:solidFill>
                <a:srgbClr val="68478D"/>
              </a:solidFill>
            </a:endParaRPr>
          </a:p>
        </p:txBody>
      </p:sp>
      <p:pic>
        <p:nvPicPr>
          <p:cNvPr id="9" name="Picture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765883" y="5720215"/>
            <a:ext cx="1896583" cy="784577"/>
          </a:xfrm>
          <a:prstGeom prst="rect">
            <a:avLst/>
          </a:prstGeom>
        </p:spPr>
      </p:pic>
      <p:sp>
        <p:nvSpPr>
          <p:cNvPr id="13" name="Subtitle 2"/>
          <p:cNvSpPr>
            <a:spLocks noGrp="1"/>
          </p:cNvSpPr>
          <p:nvPr>
            <p:ph type="subTitle" idx="1"/>
          </p:nvPr>
        </p:nvSpPr>
        <p:spPr>
          <a:xfrm>
            <a:off x="4895647" y="5281999"/>
            <a:ext cx="4383676" cy="725475"/>
          </a:xfrm>
        </p:spPr>
        <p:txBody>
          <a:bodyPr anchor="t" anchorCtr="0">
            <a:normAutofit/>
          </a:bodyPr>
          <a:lstStyle>
            <a:lvl1pPr marL="0" indent="0" algn="l">
              <a:buNone/>
              <a:defRPr sz="2118" b="1" i="0" baseline="0">
                <a:solidFill>
                  <a:schemeClr val="tx2"/>
                </a:solidFill>
              </a:defRPr>
            </a:lvl1pPr>
            <a:lvl2pPr marL="443777" indent="0" algn="ctr">
              <a:buNone/>
              <a:defRPr sz="1941"/>
            </a:lvl2pPr>
            <a:lvl3pPr marL="887553" indent="0" algn="ctr">
              <a:buNone/>
              <a:defRPr sz="1747"/>
            </a:lvl3pPr>
            <a:lvl4pPr marL="1331330" indent="0" algn="ctr">
              <a:buNone/>
              <a:defRPr sz="1553"/>
            </a:lvl4pPr>
            <a:lvl5pPr marL="1775106" indent="0" algn="ctr">
              <a:buNone/>
              <a:defRPr sz="1553"/>
            </a:lvl5pPr>
            <a:lvl6pPr marL="2218883" indent="0" algn="ctr">
              <a:buNone/>
              <a:defRPr sz="1553"/>
            </a:lvl6pPr>
            <a:lvl7pPr marL="2662660" indent="0" algn="ctr">
              <a:buNone/>
              <a:defRPr sz="1553"/>
            </a:lvl7pPr>
            <a:lvl8pPr marL="3106436" indent="0" algn="ctr">
              <a:buNone/>
              <a:defRPr sz="1553"/>
            </a:lvl8pPr>
            <a:lvl9pPr marL="3550213" indent="0" algn="ctr">
              <a:buNone/>
              <a:defRPr sz="1553"/>
            </a:lvl9pPr>
          </a:lstStyle>
          <a:p>
            <a:r>
              <a:rPr lang="en-US"/>
              <a:t>Click to edit Master subtitle style</a:t>
            </a:r>
            <a:endParaRPr lang="en-US" dirty="0"/>
          </a:p>
        </p:txBody>
      </p:sp>
    </p:spTree>
    <p:extLst>
      <p:ext uri="{BB962C8B-B14F-4D97-AF65-F5344CB8AC3E}">
        <p14:creationId xmlns:p14="http://schemas.microsoft.com/office/powerpoint/2010/main" val="236088064"/>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p:cSld name="Section Header 2">
    <p:spTree>
      <p:nvGrpSpPr>
        <p:cNvPr id="1" name=""/>
        <p:cNvGrpSpPr/>
        <p:nvPr/>
      </p:nvGrpSpPr>
      <p:grpSpPr>
        <a:xfrm>
          <a:off x="0" y="0"/>
          <a:ext cx="0" cy="0"/>
          <a:chOff x="0" y="0"/>
          <a:chExt cx="0" cy="0"/>
        </a:xfrm>
      </p:grpSpPr>
      <p:pic>
        <p:nvPicPr>
          <p:cNvPr id="7" name="Picture 6"/>
          <p:cNvPicPr>
            <a:picLocks noChangeAspect="1"/>
          </p:cNvPicPr>
          <p:nvPr/>
        </p:nvPicPr>
        <p:blipFill rotWithShape="1">
          <a:blip r:embed="rId2" cstate="print">
            <a:extLst>
              <a:ext uri="{28A0092B-C50C-407E-A947-70E740481C1C}">
                <a14:useLocalDpi xmlns:a14="http://schemas.microsoft.com/office/drawing/2010/main" val="0"/>
              </a:ext>
            </a:extLst>
          </a:blip>
          <a:srcRect r="67298"/>
          <a:stretch/>
        </p:blipFill>
        <p:spPr>
          <a:xfrm>
            <a:off x="0" y="0"/>
            <a:ext cx="3987030" cy="6858000"/>
          </a:xfrm>
          <a:prstGeom prst="rect">
            <a:avLst/>
          </a:prstGeom>
        </p:spPr>
      </p:pic>
      <p:sp>
        <p:nvSpPr>
          <p:cNvPr id="5" name="Title 1"/>
          <p:cNvSpPr>
            <a:spLocks noGrp="1"/>
          </p:cNvSpPr>
          <p:nvPr>
            <p:ph type="title"/>
          </p:nvPr>
        </p:nvSpPr>
        <p:spPr>
          <a:xfrm>
            <a:off x="4131166" y="1861218"/>
            <a:ext cx="7558204" cy="1254642"/>
          </a:xfrm>
        </p:spPr>
        <p:txBody>
          <a:bodyPr anchor="ctr" anchorCtr="0"/>
          <a:lstStyle>
            <a:lvl1pPr>
              <a:defRPr sz="4236" cap="none" baseline="0">
                <a:solidFill>
                  <a:schemeClr val="tx2"/>
                </a:solidFill>
              </a:defRPr>
            </a:lvl1pPr>
          </a:lstStyle>
          <a:p>
            <a:r>
              <a:rPr lang="en-US"/>
              <a:t>Click to edit Master title style</a:t>
            </a:r>
            <a:endParaRPr lang="en-US" dirty="0"/>
          </a:p>
        </p:txBody>
      </p:sp>
      <p:sp>
        <p:nvSpPr>
          <p:cNvPr id="6" name="Subtitle 2"/>
          <p:cNvSpPr>
            <a:spLocks noGrp="1"/>
          </p:cNvSpPr>
          <p:nvPr>
            <p:ph type="subTitle" idx="1"/>
          </p:nvPr>
        </p:nvSpPr>
        <p:spPr>
          <a:xfrm>
            <a:off x="4131166" y="3429000"/>
            <a:ext cx="7558204" cy="792751"/>
          </a:xfrm>
        </p:spPr>
        <p:txBody>
          <a:bodyPr anchor="t" anchorCtr="0">
            <a:normAutofit/>
          </a:bodyPr>
          <a:lstStyle>
            <a:lvl1pPr marL="0" indent="0" algn="l">
              <a:buNone/>
              <a:defRPr sz="2118" b="1" i="0" baseline="0">
                <a:solidFill>
                  <a:schemeClr val="tx2"/>
                </a:solidFill>
              </a:defRPr>
            </a:lvl1pPr>
            <a:lvl2pPr marL="443777" indent="0" algn="ctr">
              <a:buNone/>
              <a:defRPr sz="1941"/>
            </a:lvl2pPr>
            <a:lvl3pPr marL="887553" indent="0" algn="ctr">
              <a:buNone/>
              <a:defRPr sz="1747"/>
            </a:lvl3pPr>
            <a:lvl4pPr marL="1331330" indent="0" algn="ctr">
              <a:buNone/>
              <a:defRPr sz="1553"/>
            </a:lvl4pPr>
            <a:lvl5pPr marL="1775106" indent="0" algn="ctr">
              <a:buNone/>
              <a:defRPr sz="1553"/>
            </a:lvl5pPr>
            <a:lvl6pPr marL="2218883" indent="0" algn="ctr">
              <a:buNone/>
              <a:defRPr sz="1553"/>
            </a:lvl6pPr>
            <a:lvl7pPr marL="2662660" indent="0" algn="ctr">
              <a:buNone/>
              <a:defRPr sz="1553"/>
            </a:lvl7pPr>
            <a:lvl8pPr marL="3106436" indent="0" algn="ctr">
              <a:buNone/>
              <a:defRPr sz="1553"/>
            </a:lvl8pPr>
            <a:lvl9pPr marL="3550213" indent="0" algn="ctr">
              <a:buNone/>
              <a:defRPr sz="1553"/>
            </a:lvl9pPr>
          </a:lstStyle>
          <a:p>
            <a:r>
              <a:rPr lang="en-US"/>
              <a:t>Click to edit Master subtitle style</a:t>
            </a:r>
            <a:endParaRPr lang="en-US" dirty="0"/>
          </a:p>
        </p:txBody>
      </p:sp>
    </p:spTree>
    <p:extLst>
      <p:ext uri="{BB962C8B-B14F-4D97-AF65-F5344CB8AC3E}">
        <p14:creationId xmlns:p14="http://schemas.microsoft.com/office/powerpoint/2010/main" val="3173055378"/>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9" name="Picture 8"/>
          <p:cNvPicPr>
            <a:picLocks noChangeAspect="1"/>
          </p:cNvPicPr>
          <p:nvPr/>
        </p:nvPicPr>
        <p:blipFill rotWithShape="1">
          <a:blip r:embed="rId2" cstate="print">
            <a:extLst>
              <a:ext uri="{28A0092B-C50C-407E-A947-70E740481C1C}">
                <a14:useLocalDpi xmlns:a14="http://schemas.microsoft.com/office/drawing/2010/main" val="0"/>
              </a:ext>
            </a:extLst>
          </a:blip>
          <a:srcRect t="89377" r="74747" b="2"/>
          <a:stretch/>
        </p:blipFill>
        <p:spPr>
          <a:xfrm>
            <a:off x="0" y="6129618"/>
            <a:ext cx="3078788" cy="728382"/>
          </a:xfrm>
          <a:prstGeom prst="rect">
            <a:avLst/>
          </a:prstGeom>
        </p:spPr>
      </p:pic>
      <p:pic>
        <p:nvPicPr>
          <p:cNvPr id="8" name="Picture 7"/>
          <p:cNvPicPr>
            <a:picLocks noChangeAspect="1"/>
          </p:cNvPicPr>
          <p:nvPr/>
        </p:nvPicPr>
        <p:blipFill rotWithShape="1">
          <a:blip r:embed="rId3" cstate="print">
            <a:extLst>
              <a:ext uri="{28A0092B-C50C-407E-A947-70E740481C1C}">
                <a14:useLocalDpi xmlns:a14="http://schemas.microsoft.com/office/drawing/2010/main" val="0"/>
              </a:ext>
            </a:extLst>
          </a:blip>
          <a:srcRect l="72096" b="87092"/>
          <a:stretch/>
        </p:blipFill>
        <p:spPr>
          <a:xfrm>
            <a:off x="8789939" y="0"/>
            <a:ext cx="3402061" cy="885265"/>
          </a:xfrm>
          <a:prstGeom prst="rect">
            <a:avLst/>
          </a:prstGeom>
        </p:spPr>
      </p:pic>
      <p:sp>
        <p:nvSpPr>
          <p:cNvPr id="2" name="Title 1"/>
          <p:cNvSpPr>
            <a:spLocks noGrp="1"/>
          </p:cNvSpPr>
          <p:nvPr>
            <p:ph type="title"/>
          </p:nvPr>
        </p:nvSpPr>
        <p:spPr>
          <a:xfrm>
            <a:off x="412414" y="188634"/>
            <a:ext cx="8772565" cy="458972"/>
          </a:xfrm>
        </p:spPr>
        <p:txBody>
          <a:bodyPr wrap="square"/>
          <a:lstStyle>
            <a:lvl1pPr>
              <a:defRPr cap="all" baseline="0"/>
            </a:lvl1p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Slide Number Placeholder 6"/>
          <p:cNvSpPr>
            <a:spLocks noGrp="1"/>
          </p:cNvSpPr>
          <p:nvPr>
            <p:ph type="sldNum" sz="quarter" idx="10"/>
          </p:nvPr>
        </p:nvSpPr>
        <p:spPr/>
        <p:txBody>
          <a:bodyPr/>
          <a:lstStyle/>
          <a:p>
            <a:fld id="{CAC7613F-DB10-4CF3-A9D1-9BB57E88C88F}" type="slidenum">
              <a:rPr lang="en-US" smtClean="0">
                <a:solidFill>
                  <a:srgbClr val="FFFFFF">
                    <a:lumMod val="75000"/>
                  </a:srgbClr>
                </a:solidFill>
              </a:rPr>
              <a:pPr/>
              <a:t>‹#›</a:t>
            </a:fld>
            <a:endParaRPr lang="en-US">
              <a:solidFill>
                <a:srgbClr val="FFFFFF">
                  <a:lumMod val="75000"/>
                </a:srgbClr>
              </a:solidFill>
            </a:endParaRPr>
          </a:p>
        </p:txBody>
      </p:sp>
    </p:spTree>
    <p:extLst>
      <p:ext uri="{BB962C8B-B14F-4D97-AF65-F5344CB8AC3E}">
        <p14:creationId xmlns:p14="http://schemas.microsoft.com/office/powerpoint/2010/main" val="300757318"/>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p:cSld name="Custom Layout">
    <p:spTree>
      <p:nvGrpSpPr>
        <p:cNvPr id="1" name=""/>
        <p:cNvGrpSpPr/>
        <p:nvPr/>
      </p:nvGrpSpPr>
      <p:grpSpPr>
        <a:xfrm>
          <a:off x="0" y="0"/>
          <a:ext cx="0" cy="0"/>
          <a:chOff x="0" y="0"/>
          <a:chExt cx="0" cy="0"/>
        </a:xfrm>
      </p:grpSpPr>
      <p:pic>
        <p:nvPicPr>
          <p:cNvPr id="5" name="Picture 4"/>
          <p:cNvPicPr>
            <a:picLocks noChangeAspect="1"/>
          </p:cNvPicPr>
          <p:nvPr/>
        </p:nvPicPr>
        <p:blipFill rotWithShape="1">
          <a:blip r:embed="rId2" cstate="print">
            <a:extLst>
              <a:ext uri="{28A0092B-C50C-407E-A947-70E740481C1C}">
                <a14:useLocalDpi xmlns:a14="http://schemas.microsoft.com/office/drawing/2010/main" val="0"/>
              </a:ext>
            </a:extLst>
          </a:blip>
          <a:srcRect l="17045" t="46732"/>
          <a:stretch/>
        </p:blipFill>
        <p:spPr>
          <a:xfrm>
            <a:off x="2078182" y="3204883"/>
            <a:ext cx="10113815" cy="3653117"/>
          </a:xfrm>
          <a:prstGeom prst="rect">
            <a:avLst/>
          </a:prstGeom>
        </p:spPr>
      </p:pic>
      <p:sp>
        <p:nvSpPr>
          <p:cNvPr id="2" name="Title 1"/>
          <p:cNvSpPr>
            <a:spLocks noGrp="1"/>
          </p:cNvSpPr>
          <p:nvPr>
            <p:ph type="title"/>
          </p:nvPr>
        </p:nvSpPr>
        <p:spPr/>
        <p:txBody>
          <a:bodyPr/>
          <a:lstStyle/>
          <a:p>
            <a:r>
              <a:rPr lang="en-US"/>
              <a:t>Click to edit Master title style</a:t>
            </a:r>
          </a:p>
        </p:txBody>
      </p:sp>
      <p:sp>
        <p:nvSpPr>
          <p:cNvPr id="3" name="Slide Number Placeholder 2"/>
          <p:cNvSpPr>
            <a:spLocks noGrp="1"/>
          </p:cNvSpPr>
          <p:nvPr>
            <p:ph type="sldNum" sz="quarter" idx="10"/>
          </p:nvPr>
        </p:nvSpPr>
        <p:spPr/>
        <p:txBody>
          <a:bodyPr/>
          <a:lstStyle/>
          <a:p>
            <a:fld id="{CAC7613F-DB10-4CF3-A9D1-9BB57E88C88F}" type="slidenum">
              <a:rPr lang="en-US" smtClean="0">
                <a:solidFill>
                  <a:srgbClr val="FFFFFF">
                    <a:lumMod val="75000"/>
                  </a:srgbClr>
                </a:solidFill>
              </a:rPr>
              <a:pPr/>
              <a:t>‹#›</a:t>
            </a:fld>
            <a:endParaRPr lang="en-US">
              <a:solidFill>
                <a:srgbClr val="FFFFFF">
                  <a:lumMod val="75000"/>
                </a:srgbClr>
              </a:solidFill>
            </a:endParaRPr>
          </a:p>
        </p:txBody>
      </p:sp>
      <p:sp>
        <p:nvSpPr>
          <p:cNvPr id="4" name="Content Placeholder 2"/>
          <p:cNvSpPr>
            <a:spLocks noGrp="1"/>
          </p:cNvSpPr>
          <p:nvPr>
            <p:ph idx="1"/>
          </p:nvPr>
        </p:nvSpPr>
        <p:spPr>
          <a:xfrm>
            <a:off x="412415" y="1125800"/>
            <a:ext cx="11341394" cy="484476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103052292"/>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p:cSld name="Closing Slide">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907416" y="5516179"/>
            <a:ext cx="2294867" cy="949339"/>
          </a:xfrm>
          <a:prstGeom prst="rect">
            <a:avLst/>
          </a:prstGeom>
        </p:spPr>
      </p:pic>
      <p:sp>
        <p:nvSpPr>
          <p:cNvPr id="2" name="Title 1"/>
          <p:cNvSpPr>
            <a:spLocks noGrp="1"/>
          </p:cNvSpPr>
          <p:nvPr>
            <p:ph type="title"/>
          </p:nvPr>
        </p:nvSpPr>
        <p:spPr>
          <a:xfrm>
            <a:off x="1907416" y="4550198"/>
            <a:ext cx="7333244" cy="581249"/>
          </a:xfrm>
        </p:spPr>
        <p:txBody>
          <a:bodyPr anchor="ctr" anchorCtr="0"/>
          <a:lstStyle>
            <a:lvl1pPr>
              <a:defRPr sz="3530" cap="none" baseline="0"/>
            </a:lvl1pPr>
          </a:lstStyle>
          <a:p>
            <a:r>
              <a:rPr lang="en-US"/>
              <a:t>Click to edit Master title style</a:t>
            </a:r>
            <a:endParaRPr lang="en-US" dirty="0"/>
          </a:p>
        </p:txBody>
      </p:sp>
    </p:spTree>
    <p:extLst>
      <p:ext uri="{BB962C8B-B14F-4D97-AF65-F5344CB8AC3E}">
        <p14:creationId xmlns:p14="http://schemas.microsoft.com/office/powerpoint/2010/main" val="4054892502"/>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Slide Number Placeholder 7"/>
          <p:cNvSpPr>
            <a:spLocks noGrp="1"/>
          </p:cNvSpPr>
          <p:nvPr>
            <p:ph type="sldNum" sz="quarter" idx="10"/>
          </p:nvPr>
        </p:nvSpPr>
        <p:spPr/>
        <p:txBody>
          <a:bodyPr/>
          <a:lstStyle/>
          <a:p>
            <a:fld id="{CAC7613F-DB10-4CF3-A9D1-9BB57E88C88F}" type="slidenum">
              <a:rPr lang="en-US" smtClean="0">
                <a:solidFill>
                  <a:srgbClr val="FFFFFF">
                    <a:lumMod val="75000"/>
                  </a:srgbClr>
                </a:solidFill>
              </a:rPr>
              <a:pPr/>
              <a:t>‹#›</a:t>
            </a:fld>
            <a:endParaRPr lang="en-US">
              <a:solidFill>
                <a:srgbClr val="FFFFFF">
                  <a:lumMod val="75000"/>
                </a:srgbClr>
              </a:solidFill>
            </a:endParaRPr>
          </a:p>
        </p:txBody>
      </p:sp>
    </p:spTree>
    <p:extLst>
      <p:ext uri="{BB962C8B-B14F-4D97-AF65-F5344CB8AC3E}">
        <p14:creationId xmlns:p14="http://schemas.microsoft.com/office/powerpoint/2010/main" val="3967891261"/>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839789" y="1681163"/>
            <a:ext cx="5157787" cy="823912"/>
          </a:xfrm>
        </p:spPr>
        <p:txBody>
          <a:bodyPr anchor="b"/>
          <a:lstStyle>
            <a:lvl1pPr marL="0" indent="0">
              <a:buNone/>
              <a:defRPr sz="2330" b="1"/>
            </a:lvl1pPr>
            <a:lvl2pPr marL="443777" indent="0">
              <a:buNone/>
              <a:defRPr sz="1941" b="1"/>
            </a:lvl2pPr>
            <a:lvl3pPr marL="887553" indent="0">
              <a:buNone/>
              <a:defRPr sz="1747" b="1"/>
            </a:lvl3pPr>
            <a:lvl4pPr marL="1331330" indent="0">
              <a:buNone/>
              <a:defRPr sz="1553" b="1"/>
            </a:lvl4pPr>
            <a:lvl5pPr marL="1775106" indent="0">
              <a:buNone/>
              <a:defRPr sz="1553" b="1"/>
            </a:lvl5pPr>
            <a:lvl6pPr marL="2218883" indent="0">
              <a:buNone/>
              <a:defRPr sz="1553" b="1"/>
            </a:lvl6pPr>
            <a:lvl7pPr marL="2662660" indent="0">
              <a:buNone/>
              <a:defRPr sz="1553" b="1"/>
            </a:lvl7pPr>
            <a:lvl8pPr marL="3106436" indent="0">
              <a:buNone/>
              <a:defRPr sz="1553" b="1"/>
            </a:lvl8pPr>
            <a:lvl9pPr marL="3550213" indent="0">
              <a:buNone/>
              <a:defRPr sz="1553" b="1"/>
            </a:lvl9pPr>
          </a:lstStyle>
          <a:p>
            <a:pPr lvl="0"/>
            <a:r>
              <a:rPr lang="en-US"/>
              <a:t>Click to edit Master text styles</a:t>
            </a:r>
          </a:p>
        </p:txBody>
      </p:sp>
      <p:sp>
        <p:nvSpPr>
          <p:cNvPr id="4" name="Content Placeholder 3"/>
          <p:cNvSpPr>
            <a:spLocks noGrp="1"/>
          </p:cNvSpPr>
          <p:nvPr>
            <p:ph sz="half" idx="2"/>
          </p:nvPr>
        </p:nvSpPr>
        <p:spPr>
          <a:xfrm>
            <a:off x="839789"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1" y="1681163"/>
            <a:ext cx="5183188" cy="823912"/>
          </a:xfrm>
        </p:spPr>
        <p:txBody>
          <a:bodyPr anchor="b"/>
          <a:lstStyle>
            <a:lvl1pPr marL="0" indent="0">
              <a:buNone/>
              <a:defRPr sz="2330" b="1"/>
            </a:lvl1pPr>
            <a:lvl2pPr marL="443777" indent="0">
              <a:buNone/>
              <a:defRPr sz="1941" b="1"/>
            </a:lvl2pPr>
            <a:lvl3pPr marL="887553" indent="0">
              <a:buNone/>
              <a:defRPr sz="1747" b="1"/>
            </a:lvl3pPr>
            <a:lvl4pPr marL="1331330" indent="0">
              <a:buNone/>
              <a:defRPr sz="1553" b="1"/>
            </a:lvl4pPr>
            <a:lvl5pPr marL="1775106" indent="0">
              <a:buNone/>
              <a:defRPr sz="1553" b="1"/>
            </a:lvl5pPr>
            <a:lvl6pPr marL="2218883" indent="0">
              <a:buNone/>
              <a:defRPr sz="1553" b="1"/>
            </a:lvl6pPr>
            <a:lvl7pPr marL="2662660" indent="0">
              <a:buNone/>
              <a:defRPr sz="1553" b="1"/>
            </a:lvl7pPr>
            <a:lvl8pPr marL="3106436" indent="0">
              <a:buNone/>
              <a:defRPr sz="1553" b="1"/>
            </a:lvl8pPr>
            <a:lvl9pPr marL="3550213" indent="0">
              <a:buNone/>
              <a:defRPr sz="1553" b="1"/>
            </a:lvl9pPr>
          </a:lstStyle>
          <a:p>
            <a:pPr lvl="0"/>
            <a:r>
              <a:rPr lang="en-US"/>
              <a:t>Click to edit Master text styles</a:t>
            </a:r>
          </a:p>
        </p:txBody>
      </p:sp>
      <p:sp>
        <p:nvSpPr>
          <p:cNvPr id="6" name="Content Placeholder 5"/>
          <p:cNvSpPr>
            <a:spLocks noGrp="1"/>
          </p:cNvSpPr>
          <p:nvPr>
            <p:ph sz="quarter" idx="4"/>
          </p:nvPr>
        </p:nvSpPr>
        <p:spPr>
          <a:xfrm>
            <a:off x="6172201"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Slide Number Placeholder 9"/>
          <p:cNvSpPr>
            <a:spLocks noGrp="1"/>
          </p:cNvSpPr>
          <p:nvPr>
            <p:ph type="sldNum" sz="quarter" idx="10"/>
          </p:nvPr>
        </p:nvSpPr>
        <p:spPr/>
        <p:txBody>
          <a:bodyPr/>
          <a:lstStyle/>
          <a:p>
            <a:fld id="{CAC7613F-DB10-4CF3-A9D1-9BB57E88C88F}" type="slidenum">
              <a:rPr lang="en-US" smtClean="0">
                <a:solidFill>
                  <a:srgbClr val="FFFFFF">
                    <a:lumMod val="75000"/>
                  </a:srgbClr>
                </a:solidFill>
              </a:rPr>
              <a:pPr/>
              <a:t>‹#›</a:t>
            </a:fld>
            <a:endParaRPr lang="en-US">
              <a:solidFill>
                <a:srgbClr val="FFFFFF">
                  <a:lumMod val="75000"/>
                </a:srgbClr>
              </a:solidFill>
            </a:endParaRPr>
          </a:p>
        </p:txBody>
      </p:sp>
      <p:sp>
        <p:nvSpPr>
          <p:cNvPr id="11" name="Title 1"/>
          <p:cNvSpPr>
            <a:spLocks noGrp="1"/>
          </p:cNvSpPr>
          <p:nvPr>
            <p:ph type="title"/>
          </p:nvPr>
        </p:nvSpPr>
        <p:spPr>
          <a:xfrm>
            <a:off x="412415" y="188634"/>
            <a:ext cx="11341394" cy="458972"/>
          </a:xfrm>
        </p:spPr>
        <p:txBody>
          <a:bodyPr/>
          <a:lstStyle/>
          <a:p>
            <a:r>
              <a:rPr lang="en-US"/>
              <a:t>Click to edit Master title style</a:t>
            </a:r>
          </a:p>
        </p:txBody>
      </p:sp>
    </p:spTree>
    <p:extLst>
      <p:ext uri="{BB962C8B-B14F-4D97-AF65-F5344CB8AC3E}">
        <p14:creationId xmlns:p14="http://schemas.microsoft.com/office/powerpoint/2010/main" val="744670935"/>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6" name="Slide Number Placeholder 5"/>
          <p:cNvSpPr>
            <a:spLocks noGrp="1"/>
          </p:cNvSpPr>
          <p:nvPr>
            <p:ph type="sldNum" sz="quarter" idx="10"/>
          </p:nvPr>
        </p:nvSpPr>
        <p:spPr/>
        <p:txBody>
          <a:bodyPr/>
          <a:lstStyle/>
          <a:p>
            <a:fld id="{CAC7613F-DB10-4CF3-A9D1-9BB57E88C88F}" type="slidenum">
              <a:rPr lang="en-US" smtClean="0">
                <a:solidFill>
                  <a:srgbClr val="FFFFFF">
                    <a:lumMod val="75000"/>
                  </a:srgbClr>
                </a:solidFill>
              </a:rPr>
              <a:pPr/>
              <a:t>‹#›</a:t>
            </a:fld>
            <a:endParaRPr lang="en-US">
              <a:solidFill>
                <a:srgbClr val="FFFFFF">
                  <a:lumMod val="75000"/>
                </a:srgbClr>
              </a:solidFill>
            </a:endParaRPr>
          </a:p>
        </p:txBody>
      </p:sp>
    </p:spTree>
    <p:extLst>
      <p:ext uri="{BB962C8B-B14F-4D97-AF65-F5344CB8AC3E}">
        <p14:creationId xmlns:p14="http://schemas.microsoft.com/office/powerpoint/2010/main" val="3167114101"/>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Slide Number Placeholder 4"/>
          <p:cNvSpPr>
            <a:spLocks noGrp="1"/>
          </p:cNvSpPr>
          <p:nvPr>
            <p:ph type="sldNum" sz="quarter" idx="10"/>
          </p:nvPr>
        </p:nvSpPr>
        <p:spPr/>
        <p:txBody>
          <a:bodyPr/>
          <a:lstStyle/>
          <a:p>
            <a:fld id="{CAC7613F-DB10-4CF3-A9D1-9BB57E88C88F}" type="slidenum">
              <a:rPr lang="en-US" smtClean="0">
                <a:solidFill>
                  <a:srgbClr val="FFFFFF">
                    <a:lumMod val="75000"/>
                  </a:srgbClr>
                </a:solidFill>
              </a:rPr>
              <a:pPr/>
              <a:t>‹#›</a:t>
            </a:fld>
            <a:endParaRPr lang="en-US">
              <a:solidFill>
                <a:srgbClr val="FFFFFF">
                  <a:lumMod val="75000"/>
                </a:srgbClr>
              </a:solidFill>
            </a:endParaRPr>
          </a:p>
        </p:txBody>
      </p:sp>
    </p:spTree>
    <p:extLst>
      <p:ext uri="{BB962C8B-B14F-4D97-AF65-F5344CB8AC3E}">
        <p14:creationId xmlns:p14="http://schemas.microsoft.com/office/powerpoint/2010/main" val="3051333185"/>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674521"/>
            <a:ext cx="3932238" cy="1382879"/>
          </a:xfrm>
        </p:spPr>
        <p:txBody>
          <a:bodyPr anchor="b"/>
          <a:lstStyle>
            <a:lvl1pPr>
              <a:defRPr sz="3106"/>
            </a:lvl1pPr>
          </a:lstStyle>
          <a:p>
            <a:r>
              <a:rPr lang="en-US"/>
              <a:t>Click to edit Master title style</a:t>
            </a:r>
            <a:endParaRPr lang="en-US" dirty="0"/>
          </a:p>
        </p:txBody>
      </p:sp>
      <p:sp>
        <p:nvSpPr>
          <p:cNvPr id="3" name="Content Placeholder 2"/>
          <p:cNvSpPr>
            <a:spLocks noGrp="1"/>
          </p:cNvSpPr>
          <p:nvPr>
            <p:ph idx="1"/>
          </p:nvPr>
        </p:nvSpPr>
        <p:spPr>
          <a:xfrm>
            <a:off x="5183188" y="987426"/>
            <a:ext cx="6172200" cy="4873625"/>
          </a:xfrm>
        </p:spPr>
        <p:txBody>
          <a:bodyPr/>
          <a:lstStyle>
            <a:lvl1pPr>
              <a:defRPr sz="3106"/>
            </a:lvl1pPr>
            <a:lvl2pPr>
              <a:defRPr sz="2718"/>
            </a:lvl2pPr>
            <a:lvl3pPr>
              <a:defRPr sz="2330"/>
            </a:lvl3pPr>
            <a:lvl4pPr>
              <a:defRPr sz="1941"/>
            </a:lvl4pPr>
            <a:lvl5pPr>
              <a:defRPr sz="1941"/>
            </a:lvl5pPr>
            <a:lvl6pPr>
              <a:defRPr sz="1941"/>
            </a:lvl6pPr>
            <a:lvl7pPr>
              <a:defRPr sz="1941"/>
            </a:lvl7pPr>
            <a:lvl8pPr>
              <a:defRPr sz="1941"/>
            </a:lvl8pPr>
            <a:lvl9pPr>
              <a:defRPr sz="1941"/>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8" cy="3811588"/>
          </a:xfrm>
        </p:spPr>
        <p:txBody>
          <a:bodyPr/>
          <a:lstStyle>
            <a:lvl1pPr marL="0" indent="0">
              <a:buNone/>
              <a:defRPr sz="1553"/>
            </a:lvl1pPr>
            <a:lvl2pPr marL="443777" indent="0">
              <a:buNone/>
              <a:defRPr sz="1359"/>
            </a:lvl2pPr>
            <a:lvl3pPr marL="887553" indent="0">
              <a:buNone/>
              <a:defRPr sz="1165"/>
            </a:lvl3pPr>
            <a:lvl4pPr marL="1331330" indent="0">
              <a:buNone/>
              <a:defRPr sz="971"/>
            </a:lvl4pPr>
            <a:lvl5pPr marL="1775106" indent="0">
              <a:buNone/>
              <a:defRPr sz="971"/>
            </a:lvl5pPr>
            <a:lvl6pPr marL="2218883" indent="0">
              <a:buNone/>
              <a:defRPr sz="971"/>
            </a:lvl6pPr>
            <a:lvl7pPr marL="2662660" indent="0">
              <a:buNone/>
              <a:defRPr sz="971"/>
            </a:lvl7pPr>
            <a:lvl8pPr marL="3106436" indent="0">
              <a:buNone/>
              <a:defRPr sz="971"/>
            </a:lvl8pPr>
            <a:lvl9pPr marL="3550213" indent="0">
              <a:buNone/>
              <a:defRPr sz="971"/>
            </a:lvl9pPr>
          </a:lstStyle>
          <a:p>
            <a:pPr lvl="0"/>
            <a:r>
              <a:rPr lang="en-US"/>
              <a:t>Click to edit Master text styles</a:t>
            </a:r>
          </a:p>
        </p:txBody>
      </p:sp>
    </p:spTree>
    <p:extLst>
      <p:ext uri="{BB962C8B-B14F-4D97-AF65-F5344CB8AC3E}">
        <p14:creationId xmlns:p14="http://schemas.microsoft.com/office/powerpoint/2010/main" val="354755367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Closing Slide">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907416" y="5516179"/>
            <a:ext cx="2294867" cy="949339"/>
          </a:xfrm>
          <a:prstGeom prst="rect">
            <a:avLst/>
          </a:prstGeom>
        </p:spPr>
      </p:pic>
      <p:sp>
        <p:nvSpPr>
          <p:cNvPr id="2" name="Title 1"/>
          <p:cNvSpPr>
            <a:spLocks noGrp="1"/>
          </p:cNvSpPr>
          <p:nvPr>
            <p:ph type="title"/>
          </p:nvPr>
        </p:nvSpPr>
        <p:spPr>
          <a:xfrm>
            <a:off x="1907416" y="4550198"/>
            <a:ext cx="7333244" cy="581249"/>
          </a:xfrm>
        </p:spPr>
        <p:txBody>
          <a:bodyPr anchor="ctr" anchorCtr="0"/>
          <a:lstStyle>
            <a:lvl1pPr>
              <a:defRPr sz="3530" cap="none" baseline="0"/>
            </a:lvl1pPr>
          </a:lstStyle>
          <a:p>
            <a:r>
              <a:rPr lang="en-US"/>
              <a:t>Click to edit Master title style</a:t>
            </a:r>
            <a:endParaRPr lang="en-US" dirty="0"/>
          </a:p>
        </p:txBody>
      </p:sp>
    </p:spTree>
    <p:extLst>
      <p:ext uri="{BB962C8B-B14F-4D97-AF65-F5344CB8AC3E}">
        <p14:creationId xmlns:p14="http://schemas.microsoft.com/office/powerpoint/2010/main" val="2992669160"/>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674521"/>
            <a:ext cx="3932238" cy="1382879"/>
          </a:xfrm>
        </p:spPr>
        <p:txBody>
          <a:bodyPr anchor="b"/>
          <a:lstStyle>
            <a:lvl1pPr>
              <a:defRPr sz="3106"/>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6"/>
            <a:ext cx="6172200" cy="4873625"/>
          </a:xfrm>
        </p:spPr>
        <p:txBody>
          <a:bodyPr anchor="t"/>
          <a:lstStyle>
            <a:lvl1pPr marL="0" indent="0">
              <a:buNone/>
              <a:defRPr sz="3106"/>
            </a:lvl1pPr>
            <a:lvl2pPr marL="443777" indent="0">
              <a:buNone/>
              <a:defRPr sz="2718"/>
            </a:lvl2pPr>
            <a:lvl3pPr marL="887553" indent="0">
              <a:buNone/>
              <a:defRPr sz="2330"/>
            </a:lvl3pPr>
            <a:lvl4pPr marL="1331330" indent="0">
              <a:buNone/>
              <a:defRPr sz="1941"/>
            </a:lvl4pPr>
            <a:lvl5pPr marL="1775106" indent="0">
              <a:buNone/>
              <a:defRPr sz="1941"/>
            </a:lvl5pPr>
            <a:lvl6pPr marL="2218883" indent="0">
              <a:buNone/>
              <a:defRPr sz="1941"/>
            </a:lvl6pPr>
            <a:lvl7pPr marL="2662660" indent="0">
              <a:buNone/>
              <a:defRPr sz="1941"/>
            </a:lvl7pPr>
            <a:lvl8pPr marL="3106436" indent="0">
              <a:buNone/>
              <a:defRPr sz="1941"/>
            </a:lvl8pPr>
            <a:lvl9pPr marL="3550213" indent="0">
              <a:buNone/>
              <a:defRPr sz="1941"/>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8" cy="3811588"/>
          </a:xfrm>
        </p:spPr>
        <p:txBody>
          <a:bodyPr/>
          <a:lstStyle>
            <a:lvl1pPr marL="0" indent="0">
              <a:buNone/>
              <a:defRPr sz="1553"/>
            </a:lvl1pPr>
            <a:lvl2pPr marL="443777" indent="0">
              <a:buNone/>
              <a:defRPr sz="1359"/>
            </a:lvl2pPr>
            <a:lvl3pPr marL="887553" indent="0">
              <a:buNone/>
              <a:defRPr sz="1165"/>
            </a:lvl3pPr>
            <a:lvl4pPr marL="1331330" indent="0">
              <a:buNone/>
              <a:defRPr sz="971"/>
            </a:lvl4pPr>
            <a:lvl5pPr marL="1775106" indent="0">
              <a:buNone/>
              <a:defRPr sz="971"/>
            </a:lvl5pPr>
            <a:lvl6pPr marL="2218883" indent="0">
              <a:buNone/>
              <a:defRPr sz="971"/>
            </a:lvl6pPr>
            <a:lvl7pPr marL="2662660" indent="0">
              <a:buNone/>
              <a:defRPr sz="971"/>
            </a:lvl7pPr>
            <a:lvl8pPr marL="3106436" indent="0">
              <a:buNone/>
              <a:defRPr sz="971"/>
            </a:lvl8pPr>
            <a:lvl9pPr marL="3550213" indent="0">
              <a:buNone/>
              <a:defRPr sz="971"/>
            </a:lvl9pPr>
          </a:lstStyle>
          <a:p>
            <a:pPr lvl="0"/>
            <a:r>
              <a:rPr lang="en-US"/>
              <a:t>Click to edit Master text styles</a:t>
            </a:r>
          </a:p>
        </p:txBody>
      </p:sp>
    </p:spTree>
    <p:extLst>
      <p:ext uri="{BB962C8B-B14F-4D97-AF65-F5344CB8AC3E}">
        <p14:creationId xmlns:p14="http://schemas.microsoft.com/office/powerpoint/2010/main" val="1338016098"/>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Slide Number Placeholder 6"/>
          <p:cNvSpPr>
            <a:spLocks noGrp="1"/>
          </p:cNvSpPr>
          <p:nvPr>
            <p:ph type="sldNum" sz="quarter" idx="10"/>
          </p:nvPr>
        </p:nvSpPr>
        <p:spPr/>
        <p:txBody>
          <a:bodyPr/>
          <a:lstStyle/>
          <a:p>
            <a:fld id="{CAC7613F-DB10-4CF3-A9D1-9BB57E88C88F}" type="slidenum">
              <a:rPr lang="en-US" smtClean="0">
                <a:solidFill>
                  <a:srgbClr val="FFFFFF">
                    <a:lumMod val="75000"/>
                  </a:srgbClr>
                </a:solidFill>
              </a:rPr>
              <a:pPr/>
              <a:t>‹#›</a:t>
            </a:fld>
            <a:endParaRPr lang="en-US">
              <a:solidFill>
                <a:srgbClr val="FFFFFF">
                  <a:lumMod val="75000"/>
                </a:srgbClr>
              </a:solidFill>
            </a:endParaRPr>
          </a:p>
        </p:txBody>
      </p:sp>
    </p:spTree>
    <p:extLst>
      <p:ext uri="{BB962C8B-B14F-4D97-AF65-F5344CB8AC3E}">
        <p14:creationId xmlns:p14="http://schemas.microsoft.com/office/powerpoint/2010/main" val="3806400007"/>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0435858" y="365125"/>
            <a:ext cx="917944"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1"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Slide Number Placeholder 6"/>
          <p:cNvSpPr>
            <a:spLocks noGrp="1"/>
          </p:cNvSpPr>
          <p:nvPr>
            <p:ph type="sldNum" sz="quarter" idx="10"/>
          </p:nvPr>
        </p:nvSpPr>
        <p:spPr/>
        <p:txBody>
          <a:bodyPr/>
          <a:lstStyle/>
          <a:p>
            <a:fld id="{CAC7613F-DB10-4CF3-A9D1-9BB57E88C88F}" type="slidenum">
              <a:rPr lang="en-US" smtClean="0">
                <a:solidFill>
                  <a:srgbClr val="FFFFFF">
                    <a:lumMod val="75000"/>
                  </a:srgbClr>
                </a:solidFill>
              </a:rPr>
              <a:pPr/>
              <a:t>‹#›</a:t>
            </a:fld>
            <a:endParaRPr lang="en-US">
              <a:solidFill>
                <a:srgbClr val="FFFFFF">
                  <a:lumMod val="75000"/>
                </a:srgbClr>
              </a:solidFill>
            </a:endParaRPr>
          </a:p>
        </p:txBody>
      </p:sp>
    </p:spTree>
    <p:extLst>
      <p:ext uri="{BB962C8B-B14F-4D97-AF65-F5344CB8AC3E}">
        <p14:creationId xmlns:p14="http://schemas.microsoft.com/office/powerpoint/2010/main" val="1813777918"/>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p:cSld name="Title Slide">
    <p:spTree>
      <p:nvGrpSpPr>
        <p:cNvPr id="1" name=""/>
        <p:cNvGrpSpPr/>
        <p:nvPr/>
      </p:nvGrpSpPr>
      <p:grpSpPr>
        <a:xfrm>
          <a:off x="0" y="0"/>
          <a:ext cx="0" cy="0"/>
          <a:chOff x="0" y="0"/>
          <a:chExt cx="0" cy="0"/>
        </a:xfrm>
      </p:grpSpPr>
      <p:pic>
        <p:nvPicPr>
          <p:cNvPr id="10" name="Picture 9"/>
          <p:cNvPicPr>
            <a:picLocks noChangeAspect="1"/>
          </p:cNvPicPr>
          <p:nvPr/>
        </p:nvPicPr>
        <p:blipFill rotWithShape="1">
          <a:blip r:embed="rId2" cstate="print">
            <a:extLst>
              <a:ext uri="{28A0092B-C50C-407E-A947-70E740481C1C}">
                <a14:useLocalDpi xmlns:a14="http://schemas.microsoft.com/office/drawing/2010/main" val="0"/>
              </a:ext>
            </a:extLst>
          </a:blip>
          <a:srcRect r="42172" b="25817"/>
          <a:stretch/>
        </p:blipFill>
        <p:spPr>
          <a:xfrm>
            <a:off x="0" y="0"/>
            <a:ext cx="7050424" cy="5087471"/>
          </a:xfrm>
          <a:prstGeom prst="rect">
            <a:avLst/>
          </a:prstGeom>
        </p:spPr>
      </p:pic>
      <p:sp>
        <p:nvSpPr>
          <p:cNvPr id="2" name="Title 1"/>
          <p:cNvSpPr>
            <a:spLocks noGrp="1"/>
          </p:cNvSpPr>
          <p:nvPr>
            <p:ph type="ctrTitle"/>
          </p:nvPr>
        </p:nvSpPr>
        <p:spPr>
          <a:xfrm>
            <a:off x="4895648" y="4207461"/>
            <a:ext cx="6766818" cy="581249"/>
          </a:xfrm>
        </p:spPr>
        <p:txBody>
          <a:bodyPr anchor="t" anchorCtr="0"/>
          <a:lstStyle>
            <a:lvl1pPr algn="l">
              <a:defRPr sz="3530" cap="none" baseline="0">
                <a:solidFill>
                  <a:schemeClr val="tx2"/>
                </a:solidFill>
              </a:defRPr>
            </a:lvl1pPr>
          </a:lstStyle>
          <a:p>
            <a:r>
              <a:rPr lang="en-US"/>
              <a:t>Click to edit Master title style</a:t>
            </a:r>
            <a:endParaRPr lang="en-US" dirty="0"/>
          </a:p>
        </p:txBody>
      </p:sp>
      <p:sp>
        <p:nvSpPr>
          <p:cNvPr id="4" name="Date Placeholder 3"/>
          <p:cNvSpPr>
            <a:spLocks noGrp="1"/>
          </p:cNvSpPr>
          <p:nvPr>
            <p:ph type="dt" sz="half" idx="10"/>
          </p:nvPr>
        </p:nvSpPr>
        <p:spPr>
          <a:xfrm>
            <a:off x="4895647" y="6186577"/>
            <a:ext cx="2743200" cy="365125"/>
          </a:xfrm>
          <a:prstGeom prst="rect">
            <a:avLst/>
          </a:prstGeom>
        </p:spPr>
        <p:txBody>
          <a:bodyPr anchor="b" anchorCtr="0"/>
          <a:lstStyle>
            <a:lvl1pPr>
              <a:defRPr b="1" i="0" baseline="0">
                <a:solidFill>
                  <a:schemeClr val="tx2"/>
                </a:solidFill>
              </a:defRPr>
            </a:lvl1pPr>
          </a:lstStyle>
          <a:p>
            <a:fld id="{E5BC204C-46D6-41B6-8325-D275E224F967}" type="datetimeFigureOut">
              <a:rPr lang="en-US" smtClean="0">
                <a:solidFill>
                  <a:srgbClr val="68478D"/>
                </a:solidFill>
              </a:rPr>
              <a:pPr/>
              <a:t>12/2/2022</a:t>
            </a:fld>
            <a:endParaRPr lang="en-US">
              <a:solidFill>
                <a:srgbClr val="68478D"/>
              </a:solidFill>
            </a:endParaRPr>
          </a:p>
        </p:txBody>
      </p:sp>
      <p:pic>
        <p:nvPicPr>
          <p:cNvPr id="9" name="Picture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765883" y="5720215"/>
            <a:ext cx="1896583" cy="784577"/>
          </a:xfrm>
          <a:prstGeom prst="rect">
            <a:avLst/>
          </a:prstGeom>
        </p:spPr>
      </p:pic>
      <p:sp>
        <p:nvSpPr>
          <p:cNvPr id="13" name="Subtitle 2"/>
          <p:cNvSpPr>
            <a:spLocks noGrp="1"/>
          </p:cNvSpPr>
          <p:nvPr>
            <p:ph type="subTitle" idx="1"/>
          </p:nvPr>
        </p:nvSpPr>
        <p:spPr>
          <a:xfrm>
            <a:off x="4895647" y="5281999"/>
            <a:ext cx="4383676" cy="725475"/>
          </a:xfrm>
        </p:spPr>
        <p:txBody>
          <a:bodyPr anchor="t" anchorCtr="0">
            <a:normAutofit/>
          </a:bodyPr>
          <a:lstStyle>
            <a:lvl1pPr marL="0" indent="0" algn="l">
              <a:buNone/>
              <a:defRPr sz="2118" b="1" i="0" baseline="0">
                <a:solidFill>
                  <a:schemeClr val="tx2"/>
                </a:solidFill>
              </a:defRPr>
            </a:lvl1pPr>
            <a:lvl2pPr marL="443777" indent="0" algn="ctr">
              <a:buNone/>
              <a:defRPr sz="1941"/>
            </a:lvl2pPr>
            <a:lvl3pPr marL="887553" indent="0" algn="ctr">
              <a:buNone/>
              <a:defRPr sz="1747"/>
            </a:lvl3pPr>
            <a:lvl4pPr marL="1331330" indent="0" algn="ctr">
              <a:buNone/>
              <a:defRPr sz="1553"/>
            </a:lvl4pPr>
            <a:lvl5pPr marL="1775106" indent="0" algn="ctr">
              <a:buNone/>
              <a:defRPr sz="1553"/>
            </a:lvl5pPr>
            <a:lvl6pPr marL="2218883" indent="0" algn="ctr">
              <a:buNone/>
              <a:defRPr sz="1553"/>
            </a:lvl6pPr>
            <a:lvl7pPr marL="2662660" indent="0" algn="ctr">
              <a:buNone/>
              <a:defRPr sz="1553"/>
            </a:lvl7pPr>
            <a:lvl8pPr marL="3106436" indent="0" algn="ctr">
              <a:buNone/>
              <a:defRPr sz="1553"/>
            </a:lvl8pPr>
            <a:lvl9pPr marL="3550213" indent="0" algn="ctr">
              <a:buNone/>
              <a:defRPr sz="1553"/>
            </a:lvl9pPr>
          </a:lstStyle>
          <a:p>
            <a:r>
              <a:rPr lang="en-US"/>
              <a:t>Click to edit Master subtitle style</a:t>
            </a:r>
            <a:endParaRPr lang="en-US" dirty="0"/>
          </a:p>
        </p:txBody>
      </p:sp>
    </p:spTree>
    <p:extLst>
      <p:ext uri="{BB962C8B-B14F-4D97-AF65-F5344CB8AC3E}">
        <p14:creationId xmlns:p14="http://schemas.microsoft.com/office/powerpoint/2010/main" val="4155240686"/>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p:cSld name="Section Header 2">
    <p:spTree>
      <p:nvGrpSpPr>
        <p:cNvPr id="1" name=""/>
        <p:cNvGrpSpPr/>
        <p:nvPr/>
      </p:nvGrpSpPr>
      <p:grpSpPr>
        <a:xfrm>
          <a:off x="0" y="0"/>
          <a:ext cx="0" cy="0"/>
          <a:chOff x="0" y="0"/>
          <a:chExt cx="0" cy="0"/>
        </a:xfrm>
      </p:grpSpPr>
      <p:pic>
        <p:nvPicPr>
          <p:cNvPr id="7" name="Picture 6"/>
          <p:cNvPicPr>
            <a:picLocks noChangeAspect="1"/>
          </p:cNvPicPr>
          <p:nvPr/>
        </p:nvPicPr>
        <p:blipFill rotWithShape="1">
          <a:blip r:embed="rId2" cstate="print">
            <a:extLst>
              <a:ext uri="{28A0092B-C50C-407E-A947-70E740481C1C}">
                <a14:useLocalDpi xmlns:a14="http://schemas.microsoft.com/office/drawing/2010/main" val="0"/>
              </a:ext>
            </a:extLst>
          </a:blip>
          <a:srcRect r="67298"/>
          <a:stretch/>
        </p:blipFill>
        <p:spPr>
          <a:xfrm>
            <a:off x="0" y="0"/>
            <a:ext cx="3987030" cy="6858000"/>
          </a:xfrm>
          <a:prstGeom prst="rect">
            <a:avLst/>
          </a:prstGeom>
        </p:spPr>
      </p:pic>
      <p:sp>
        <p:nvSpPr>
          <p:cNvPr id="5" name="Title 1"/>
          <p:cNvSpPr>
            <a:spLocks noGrp="1"/>
          </p:cNvSpPr>
          <p:nvPr>
            <p:ph type="title"/>
          </p:nvPr>
        </p:nvSpPr>
        <p:spPr>
          <a:xfrm>
            <a:off x="4131166" y="1861218"/>
            <a:ext cx="7558204" cy="1254642"/>
          </a:xfrm>
        </p:spPr>
        <p:txBody>
          <a:bodyPr anchor="ctr" anchorCtr="0"/>
          <a:lstStyle>
            <a:lvl1pPr>
              <a:defRPr sz="4236" cap="none" baseline="0">
                <a:solidFill>
                  <a:schemeClr val="tx2"/>
                </a:solidFill>
              </a:defRPr>
            </a:lvl1pPr>
          </a:lstStyle>
          <a:p>
            <a:r>
              <a:rPr lang="en-US"/>
              <a:t>Click to edit Master title style</a:t>
            </a:r>
            <a:endParaRPr lang="en-US" dirty="0"/>
          </a:p>
        </p:txBody>
      </p:sp>
      <p:sp>
        <p:nvSpPr>
          <p:cNvPr id="6" name="Subtitle 2"/>
          <p:cNvSpPr>
            <a:spLocks noGrp="1"/>
          </p:cNvSpPr>
          <p:nvPr>
            <p:ph type="subTitle" idx="1"/>
          </p:nvPr>
        </p:nvSpPr>
        <p:spPr>
          <a:xfrm>
            <a:off x="4131166" y="3429000"/>
            <a:ext cx="7558204" cy="792751"/>
          </a:xfrm>
        </p:spPr>
        <p:txBody>
          <a:bodyPr anchor="t" anchorCtr="0">
            <a:normAutofit/>
          </a:bodyPr>
          <a:lstStyle>
            <a:lvl1pPr marL="0" indent="0" algn="l">
              <a:buNone/>
              <a:defRPr sz="2118" b="1" i="0" baseline="0">
                <a:solidFill>
                  <a:schemeClr val="tx2"/>
                </a:solidFill>
              </a:defRPr>
            </a:lvl1pPr>
            <a:lvl2pPr marL="443777" indent="0" algn="ctr">
              <a:buNone/>
              <a:defRPr sz="1941"/>
            </a:lvl2pPr>
            <a:lvl3pPr marL="887553" indent="0" algn="ctr">
              <a:buNone/>
              <a:defRPr sz="1747"/>
            </a:lvl3pPr>
            <a:lvl4pPr marL="1331330" indent="0" algn="ctr">
              <a:buNone/>
              <a:defRPr sz="1553"/>
            </a:lvl4pPr>
            <a:lvl5pPr marL="1775106" indent="0" algn="ctr">
              <a:buNone/>
              <a:defRPr sz="1553"/>
            </a:lvl5pPr>
            <a:lvl6pPr marL="2218883" indent="0" algn="ctr">
              <a:buNone/>
              <a:defRPr sz="1553"/>
            </a:lvl6pPr>
            <a:lvl7pPr marL="2662660" indent="0" algn="ctr">
              <a:buNone/>
              <a:defRPr sz="1553"/>
            </a:lvl7pPr>
            <a:lvl8pPr marL="3106436" indent="0" algn="ctr">
              <a:buNone/>
              <a:defRPr sz="1553"/>
            </a:lvl8pPr>
            <a:lvl9pPr marL="3550213" indent="0" algn="ctr">
              <a:buNone/>
              <a:defRPr sz="1553"/>
            </a:lvl9pPr>
          </a:lstStyle>
          <a:p>
            <a:r>
              <a:rPr lang="en-US"/>
              <a:t>Click to edit Master subtitle style</a:t>
            </a:r>
            <a:endParaRPr lang="en-US" dirty="0"/>
          </a:p>
        </p:txBody>
      </p:sp>
    </p:spTree>
    <p:extLst>
      <p:ext uri="{BB962C8B-B14F-4D97-AF65-F5344CB8AC3E}">
        <p14:creationId xmlns:p14="http://schemas.microsoft.com/office/powerpoint/2010/main" val="92795312"/>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9" name="Picture 8"/>
          <p:cNvPicPr>
            <a:picLocks noChangeAspect="1"/>
          </p:cNvPicPr>
          <p:nvPr/>
        </p:nvPicPr>
        <p:blipFill rotWithShape="1">
          <a:blip r:embed="rId2" cstate="print">
            <a:extLst>
              <a:ext uri="{28A0092B-C50C-407E-A947-70E740481C1C}">
                <a14:useLocalDpi xmlns:a14="http://schemas.microsoft.com/office/drawing/2010/main" val="0"/>
              </a:ext>
            </a:extLst>
          </a:blip>
          <a:srcRect t="89377" r="74747" b="2"/>
          <a:stretch/>
        </p:blipFill>
        <p:spPr>
          <a:xfrm>
            <a:off x="0" y="6129618"/>
            <a:ext cx="3078788" cy="728382"/>
          </a:xfrm>
          <a:prstGeom prst="rect">
            <a:avLst/>
          </a:prstGeom>
        </p:spPr>
      </p:pic>
      <p:pic>
        <p:nvPicPr>
          <p:cNvPr id="8" name="Picture 7"/>
          <p:cNvPicPr>
            <a:picLocks noChangeAspect="1"/>
          </p:cNvPicPr>
          <p:nvPr/>
        </p:nvPicPr>
        <p:blipFill rotWithShape="1">
          <a:blip r:embed="rId3" cstate="print">
            <a:extLst>
              <a:ext uri="{28A0092B-C50C-407E-A947-70E740481C1C}">
                <a14:useLocalDpi xmlns:a14="http://schemas.microsoft.com/office/drawing/2010/main" val="0"/>
              </a:ext>
            </a:extLst>
          </a:blip>
          <a:srcRect l="72096" b="87092"/>
          <a:stretch/>
        </p:blipFill>
        <p:spPr>
          <a:xfrm>
            <a:off x="8789939" y="0"/>
            <a:ext cx="3402061" cy="885265"/>
          </a:xfrm>
          <a:prstGeom prst="rect">
            <a:avLst/>
          </a:prstGeom>
        </p:spPr>
      </p:pic>
      <p:sp>
        <p:nvSpPr>
          <p:cNvPr id="2" name="Title 1"/>
          <p:cNvSpPr>
            <a:spLocks noGrp="1"/>
          </p:cNvSpPr>
          <p:nvPr>
            <p:ph type="title"/>
          </p:nvPr>
        </p:nvSpPr>
        <p:spPr>
          <a:xfrm>
            <a:off x="412414" y="188634"/>
            <a:ext cx="8772565" cy="458972"/>
          </a:xfrm>
        </p:spPr>
        <p:txBody>
          <a:bodyPr wrap="square"/>
          <a:lstStyle>
            <a:lvl1pPr>
              <a:defRPr cap="all" baseline="0"/>
            </a:lvl1p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Slide Number Placeholder 6"/>
          <p:cNvSpPr>
            <a:spLocks noGrp="1"/>
          </p:cNvSpPr>
          <p:nvPr>
            <p:ph type="sldNum" sz="quarter" idx="10"/>
          </p:nvPr>
        </p:nvSpPr>
        <p:spPr/>
        <p:txBody>
          <a:bodyPr/>
          <a:lstStyle/>
          <a:p>
            <a:fld id="{CAC7613F-DB10-4CF3-A9D1-9BB57E88C88F}" type="slidenum">
              <a:rPr lang="en-US" smtClean="0">
                <a:solidFill>
                  <a:srgbClr val="FFFFFF">
                    <a:lumMod val="75000"/>
                  </a:srgbClr>
                </a:solidFill>
              </a:rPr>
              <a:pPr/>
              <a:t>‹#›</a:t>
            </a:fld>
            <a:endParaRPr lang="en-US">
              <a:solidFill>
                <a:srgbClr val="FFFFFF">
                  <a:lumMod val="75000"/>
                </a:srgbClr>
              </a:solidFill>
            </a:endParaRPr>
          </a:p>
        </p:txBody>
      </p:sp>
    </p:spTree>
    <p:extLst>
      <p:ext uri="{BB962C8B-B14F-4D97-AF65-F5344CB8AC3E}">
        <p14:creationId xmlns:p14="http://schemas.microsoft.com/office/powerpoint/2010/main" val="3142895989"/>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p:cSld name="Custom Layout">
    <p:spTree>
      <p:nvGrpSpPr>
        <p:cNvPr id="1" name=""/>
        <p:cNvGrpSpPr/>
        <p:nvPr/>
      </p:nvGrpSpPr>
      <p:grpSpPr>
        <a:xfrm>
          <a:off x="0" y="0"/>
          <a:ext cx="0" cy="0"/>
          <a:chOff x="0" y="0"/>
          <a:chExt cx="0" cy="0"/>
        </a:xfrm>
      </p:grpSpPr>
      <p:pic>
        <p:nvPicPr>
          <p:cNvPr id="5" name="Picture 4"/>
          <p:cNvPicPr>
            <a:picLocks noChangeAspect="1"/>
          </p:cNvPicPr>
          <p:nvPr/>
        </p:nvPicPr>
        <p:blipFill rotWithShape="1">
          <a:blip r:embed="rId2" cstate="print">
            <a:extLst>
              <a:ext uri="{28A0092B-C50C-407E-A947-70E740481C1C}">
                <a14:useLocalDpi xmlns:a14="http://schemas.microsoft.com/office/drawing/2010/main" val="0"/>
              </a:ext>
            </a:extLst>
          </a:blip>
          <a:srcRect l="17045" t="46732"/>
          <a:stretch/>
        </p:blipFill>
        <p:spPr>
          <a:xfrm>
            <a:off x="2078182" y="3204883"/>
            <a:ext cx="10113815" cy="3653117"/>
          </a:xfrm>
          <a:prstGeom prst="rect">
            <a:avLst/>
          </a:prstGeom>
        </p:spPr>
      </p:pic>
      <p:sp>
        <p:nvSpPr>
          <p:cNvPr id="2" name="Title 1"/>
          <p:cNvSpPr>
            <a:spLocks noGrp="1"/>
          </p:cNvSpPr>
          <p:nvPr>
            <p:ph type="title"/>
          </p:nvPr>
        </p:nvSpPr>
        <p:spPr/>
        <p:txBody>
          <a:bodyPr/>
          <a:lstStyle/>
          <a:p>
            <a:r>
              <a:rPr lang="en-US"/>
              <a:t>Click to edit Master title style</a:t>
            </a:r>
          </a:p>
        </p:txBody>
      </p:sp>
      <p:sp>
        <p:nvSpPr>
          <p:cNvPr id="3" name="Slide Number Placeholder 2"/>
          <p:cNvSpPr>
            <a:spLocks noGrp="1"/>
          </p:cNvSpPr>
          <p:nvPr>
            <p:ph type="sldNum" sz="quarter" idx="10"/>
          </p:nvPr>
        </p:nvSpPr>
        <p:spPr/>
        <p:txBody>
          <a:bodyPr/>
          <a:lstStyle/>
          <a:p>
            <a:fld id="{CAC7613F-DB10-4CF3-A9D1-9BB57E88C88F}" type="slidenum">
              <a:rPr lang="en-US" smtClean="0">
                <a:solidFill>
                  <a:srgbClr val="FFFFFF">
                    <a:lumMod val="75000"/>
                  </a:srgbClr>
                </a:solidFill>
              </a:rPr>
              <a:pPr/>
              <a:t>‹#›</a:t>
            </a:fld>
            <a:endParaRPr lang="en-US">
              <a:solidFill>
                <a:srgbClr val="FFFFFF">
                  <a:lumMod val="75000"/>
                </a:srgbClr>
              </a:solidFill>
            </a:endParaRPr>
          </a:p>
        </p:txBody>
      </p:sp>
      <p:sp>
        <p:nvSpPr>
          <p:cNvPr id="4" name="Content Placeholder 2"/>
          <p:cNvSpPr>
            <a:spLocks noGrp="1"/>
          </p:cNvSpPr>
          <p:nvPr>
            <p:ph idx="1"/>
          </p:nvPr>
        </p:nvSpPr>
        <p:spPr>
          <a:xfrm>
            <a:off x="412415" y="1125800"/>
            <a:ext cx="11341394" cy="484476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279387172"/>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p:cSld name="Closing Slide">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907416" y="5516179"/>
            <a:ext cx="2294867" cy="949339"/>
          </a:xfrm>
          <a:prstGeom prst="rect">
            <a:avLst/>
          </a:prstGeom>
        </p:spPr>
      </p:pic>
      <p:sp>
        <p:nvSpPr>
          <p:cNvPr id="2" name="Title 1"/>
          <p:cNvSpPr>
            <a:spLocks noGrp="1"/>
          </p:cNvSpPr>
          <p:nvPr>
            <p:ph type="title"/>
          </p:nvPr>
        </p:nvSpPr>
        <p:spPr>
          <a:xfrm>
            <a:off x="1907416" y="4550198"/>
            <a:ext cx="7333244" cy="581249"/>
          </a:xfrm>
        </p:spPr>
        <p:txBody>
          <a:bodyPr anchor="ctr" anchorCtr="0"/>
          <a:lstStyle>
            <a:lvl1pPr>
              <a:defRPr sz="3530" cap="none" baseline="0"/>
            </a:lvl1pPr>
          </a:lstStyle>
          <a:p>
            <a:r>
              <a:rPr lang="en-US"/>
              <a:t>Click to edit Master title style</a:t>
            </a:r>
            <a:endParaRPr lang="en-US" dirty="0"/>
          </a:p>
        </p:txBody>
      </p:sp>
    </p:spTree>
    <p:extLst>
      <p:ext uri="{BB962C8B-B14F-4D97-AF65-F5344CB8AC3E}">
        <p14:creationId xmlns:p14="http://schemas.microsoft.com/office/powerpoint/2010/main" val="3057433728"/>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Slide Number Placeholder 7"/>
          <p:cNvSpPr>
            <a:spLocks noGrp="1"/>
          </p:cNvSpPr>
          <p:nvPr>
            <p:ph type="sldNum" sz="quarter" idx="10"/>
          </p:nvPr>
        </p:nvSpPr>
        <p:spPr/>
        <p:txBody>
          <a:bodyPr/>
          <a:lstStyle/>
          <a:p>
            <a:fld id="{CAC7613F-DB10-4CF3-A9D1-9BB57E88C88F}" type="slidenum">
              <a:rPr lang="en-US" smtClean="0">
                <a:solidFill>
                  <a:srgbClr val="FFFFFF">
                    <a:lumMod val="75000"/>
                  </a:srgbClr>
                </a:solidFill>
              </a:rPr>
              <a:pPr/>
              <a:t>‹#›</a:t>
            </a:fld>
            <a:endParaRPr lang="en-US">
              <a:solidFill>
                <a:srgbClr val="FFFFFF">
                  <a:lumMod val="75000"/>
                </a:srgbClr>
              </a:solidFill>
            </a:endParaRPr>
          </a:p>
        </p:txBody>
      </p:sp>
    </p:spTree>
    <p:extLst>
      <p:ext uri="{BB962C8B-B14F-4D97-AF65-F5344CB8AC3E}">
        <p14:creationId xmlns:p14="http://schemas.microsoft.com/office/powerpoint/2010/main" val="3769881784"/>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839789" y="1681163"/>
            <a:ext cx="5157787" cy="823912"/>
          </a:xfrm>
        </p:spPr>
        <p:txBody>
          <a:bodyPr anchor="b"/>
          <a:lstStyle>
            <a:lvl1pPr marL="0" indent="0">
              <a:buNone/>
              <a:defRPr sz="2330" b="1"/>
            </a:lvl1pPr>
            <a:lvl2pPr marL="443777" indent="0">
              <a:buNone/>
              <a:defRPr sz="1941" b="1"/>
            </a:lvl2pPr>
            <a:lvl3pPr marL="887553" indent="0">
              <a:buNone/>
              <a:defRPr sz="1747" b="1"/>
            </a:lvl3pPr>
            <a:lvl4pPr marL="1331330" indent="0">
              <a:buNone/>
              <a:defRPr sz="1553" b="1"/>
            </a:lvl4pPr>
            <a:lvl5pPr marL="1775106" indent="0">
              <a:buNone/>
              <a:defRPr sz="1553" b="1"/>
            </a:lvl5pPr>
            <a:lvl6pPr marL="2218883" indent="0">
              <a:buNone/>
              <a:defRPr sz="1553" b="1"/>
            </a:lvl6pPr>
            <a:lvl7pPr marL="2662660" indent="0">
              <a:buNone/>
              <a:defRPr sz="1553" b="1"/>
            </a:lvl7pPr>
            <a:lvl8pPr marL="3106436" indent="0">
              <a:buNone/>
              <a:defRPr sz="1553" b="1"/>
            </a:lvl8pPr>
            <a:lvl9pPr marL="3550213" indent="0">
              <a:buNone/>
              <a:defRPr sz="1553" b="1"/>
            </a:lvl9pPr>
          </a:lstStyle>
          <a:p>
            <a:pPr lvl="0"/>
            <a:r>
              <a:rPr lang="en-US"/>
              <a:t>Click to edit Master text styles</a:t>
            </a:r>
          </a:p>
        </p:txBody>
      </p:sp>
      <p:sp>
        <p:nvSpPr>
          <p:cNvPr id="4" name="Content Placeholder 3"/>
          <p:cNvSpPr>
            <a:spLocks noGrp="1"/>
          </p:cNvSpPr>
          <p:nvPr>
            <p:ph sz="half" idx="2"/>
          </p:nvPr>
        </p:nvSpPr>
        <p:spPr>
          <a:xfrm>
            <a:off x="839789"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1" y="1681163"/>
            <a:ext cx="5183188" cy="823912"/>
          </a:xfrm>
        </p:spPr>
        <p:txBody>
          <a:bodyPr anchor="b"/>
          <a:lstStyle>
            <a:lvl1pPr marL="0" indent="0">
              <a:buNone/>
              <a:defRPr sz="2330" b="1"/>
            </a:lvl1pPr>
            <a:lvl2pPr marL="443777" indent="0">
              <a:buNone/>
              <a:defRPr sz="1941" b="1"/>
            </a:lvl2pPr>
            <a:lvl3pPr marL="887553" indent="0">
              <a:buNone/>
              <a:defRPr sz="1747" b="1"/>
            </a:lvl3pPr>
            <a:lvl4pPr marL="1331330" indent="0">
              <a:buNone/>
              <a:defRPr sz="1553" b="1"/>
            </a:lvl4pPr>
            <a:lvl5pPr marL="1775106" indent="0">
              <a:buNone/>
              <a:defRPr sz="1553" b="1"/>
            </a:lvl5pPr>
            <a:lvl6pPr marL="2218883" indent="0">
              <a:buNone/>
              <a:defRPr sz="1553" b="1"/>
            </a:lvl6pPr>
            <a:lvl7pPr marL="2662660" indent="0">
              <a:buNone/>
              <a:defRPr sz="1553" b="1"/>
            </a:lvl7pPr>
            <a:lvl8pPr marL="3106436" indent="0">
              <a:buNone/>
              <a:defRPr sz="1553" b="1"/>
            </a:lvl8pPr>
            <a:lvl9pPr marL="3550213" indent="0">
              <a:buNone/>
              <a:defRPr sz="1553" b="1"/>
            </a:lvl9pPr>
          </a:lstStyle>
          <a:p>
            <a:pPr lvl="0"/>
            <a:r>
              <a:rPr lang="en-US"/>
              <a:t>Click to edit Master text styles</a:t>
            </a:r>
          </a:p>
        </p:txBody>
      </p:sp>
      <p:sp>
        <p:nvSpPr>
          <p:cNvPr id="6" name="Content Placeholder 5"/>
          <p:cNvSpPr>
            <a:spLocks noGrp="1"/>
          </p:cNvSpPr>
          <p:nvPr>
            <p:ph sz="quarter" idx="4"/>
          </p:nvPr>
        </p:nvSpPr>
        <p:spPr>
          <a:xfrm>
            <a:off x="6172201"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Slide Number Placeholder 9"/>
          <p:cNvSpPr>
            <a:spLocks noGrp="1"/>
          </p:cNvSpPr>
          <p:nvPr>
            <p:ph type="sldNum" sz="quarter" idx="10"/>
          </p:nvPr>
        </p:nvSpPr>
        <p:spPr/>
        <p:txBody>
          <a:bodyPr/>
          <a:lstStyle/>
          <a:p>
            <a:fld id="{CAC7613F-DB10-4CF3-A9D1-9BB57E88C88F}" type="slidenum">
              <a:rPr lang="en-US" smtClean="0">
                <a:solidFill>
                  <a:srgbClr val="FFFFFF">
                    <a:lumMod val="75000"/>
                  </a:srgbClr>
                </a:solidFill>
              </a:rPr>
              <a:pPr/>
              <a:t>‹#›</a:t>
            </a:fld>
            <a:endParaRPr lang="en-US">
              <a:solidFill>
                <a:srgbClr val="FFFFFF">
                  <a:lumMod val="75000"/>
                </a:srgbClr>
              </a:solidFill>
            </a:endParaRPr>
          </a:p>
        </p:txBody>
      </p:sp>
      <p:sp>
        <p:nvSpPr>
          <p:cNvPr id="11" name="Title 1"/>
          <p:cNvSpPr>
            <a:spLocks noGrp="1"/>
          </p:cNvSpPr>
          <p:nvPr>
            <p:ph type="title"/>
          </p:nvPr>
        </p:nvSpPr>
        <p:spPr>
          <a:xfrm>
            <a:off x="412415" y="188634"/>
            <a:ext cx="11341394" cy="458972"/>
          </a:xfrm>
        </p:spPr>
        <p:txBody>
          <a:bodyPr/>
          <a:lstStyle/>
          <a:p>
            <a:r>
              <a:rPr lang="en-US"/>
              <a:t>Click to edit Master title style</a:t>
            </a:r>
          </a:p>
        </p:txBody>
      </p:sp>
    </p:spTree>
    <p:extLst>
      <p:ext uri="{BB962C8B-B14F-4D97-AF65-F5344CB8AC3E}">
        <p14:creationId xmlns:p14="http://schemas.microsoft.com/office/powerpoint/2010/main" val="418247165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Slide Number Placeholder 7"/>
          <p:cNvSpPr>
            <a:spLocks noGrp="1"/>
          </p:cNvSpPr>
          <p:nvPr>
            <p:ph type="sldNum" sz="quarter" idx="10"/>
          </p:nvPr>
        </p:nvSpPr>
        <p:spPr/>
        <p:txBody>
          <a:bodyPr/>
          <a:lstStyle/>
          <a:p>
            <a:fld id="{CAC7613F-DB10-4CF3-A9D1-9BB57E88C88F}" type="slidenum">
              <a:rPr lang="en-US" smtClean="0">
                <a:solidFill>
                  <a:srgbClr val="FFFFFF">
                    <a:lumMod val="75000"/>
                  </a:srgbClr>
                </a:solidFill>
              </a:rPr>
              <a:pPr/>
              <a:t>‹#›</a:t>
            </a:fld>
            <a:endParaRPr lang="en-US">
              <a:solidFill>
                <a:srgbClr val="FFFFFF">
                  <a:lumMod val="75000"/>
                </a:srgbClr>
              </a:solidFill>
            </a:endParaRPr>
          </a:p>
        </p:txBody>
      </p:sp>
    </p:spTree>
    <p:extLst>
      <p:ext uri="{BB962C8B-B14F-4D97-AF65-F5344CB8AC3E}">
        <p14:creationId xmlns:p14="http://schemas.microsoft.com/office/powerpoint/2010/main" val="822085846"/>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6" name="Slide Number Placeholder 5"/>
          <p:cNvSpPr>
            <a:spLocks noGrp="1"/>
          </p:cNvSpPr>
          <p:nvPr>
            <p:ph type="sldNum" sz="quarter" idx="10"/>
          </p:nvPr>
        </p:nvSpPr>
        <p:spPr/>
        <p:txBody>
          <a:bodyPr/>
          <a:lstStyle/>
          <a:p>
            <a:fld id="{CAC7613F-DB10-4CF3-A9D1-9BB57E88C88F}" type="slidenum">
              <a:rPr lang="en-US" smtClean="0">
                <a:solidFill>
                  <a:srgbClr val="FFFFFF">
                    <a:lumMod val="75000"/>
                  </a:srgbClr>
                </a:solidFill>
              </a:rPr>
              <a:pPr/>
              <a:t>‹#›</a:t>
            </a:fld>
            <a:endParaRPr lang="en-US">
              <a:solidFill>
                <a:srgbClr val="FFFFFF">
                  <a:lumMod val="75000"/>
                </a:srgbClr>
              </a:solidFill>
            </a:endParaRPr>
          </a:p>
        </p:txBody>
      </p:sp>
    </p:spTree>
    <p:extLst>
      <p:ext uri="{BB962C8B-B14F-4D97-AF65-F5344CB8AC3E}">
        <p14:creationId xmlns:p14="http://schemas.microsoft.com/office/powerpoint/2010/main" val="2842178485"/>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Slide Number Placeholder 4"/>
          <p:cNvSpPr>
            <a:spLocks noGrp="1"/>
          </p:cNvSpPr>
          <p:nvPr>
            <p:ph type="sldNum" sz="quarter" idx="10"/>
          </p:nvPr>
        </p:nvSpPr>
        <p:spPr/>
        <p:txBody>
          <a:bodyPr/>
          <a:lstStyle/>
          <a:p>
            <a:fld id="{CAC7613F-DB10-4CF3-A9D1-9BB57E88C88F}" type="slidenum">
              <a:rPr lang="en-US" smtClean="0">
                <a:solidFill>
                  <a:srgbClr val="FFFFFF">
                    <a:lumMod val="75000"/>
                  </a:srgbClr>
                </a:solidFill>
              </a:rPr>
              <a:pPr/>
              <a:t>‹#›</a:t>
            </a:fld>
            <a:endParaRPr lang="en-US">
              <a:solidFill>
                <a:srgbClr val="FFFFFF">
                  <a:lumMod val="75000"/>
                </a:srgbClr>
              </a:solidFill>
            </a:endParaRPr>
          </a:p>
        </p:txBody>
      </p:sp>
    </p:spTree>
    <p:extLst>
      <p:ext uri="{BB962C8B-B14F-4D97-AF65-F5344CB8AC3E}">
        <p14:creationId xmlns:p14="http://schemas.microsoft.com/office/powerpoint/2010/main" val="1019973692"/>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674521"/>
            <a:ext cx="3932238" cy="1382879"/>
          </a:xfrm>
        </p:spPr>
        <p:txBody>
          <a:bodyPr anchor="b"/>
          <a:lstStyle>
            <a:lvl1pPr>
              <a:defRPr sz="3106"/>
            </a:lvl1pPr>
          </a:lstStyle>
          <a:p>
            <a:r>
              <a:rPr lang="en-US"/>
              <a:t>Click to edit Master title style</a:t>
            </a:r>
            <a:endParaRPr lang="en-US" dirty="0"/>
          </a:p>
        </p:txBody>
      </p:sp>
      <p:sp>
        <p:nvSpPr>
          <p:cNvPr id="3" name="Content Placeholder 2"/>
          <p:cNvSpPr>
            <a:spLocks noGrp="1"/>
          </p:cNvSpPr>
          <p:nvPr>
            <p:ph idx="1"/>
          </p:nvPr>
        </p:nvSpPr>
        <p:spPr>
          <a:xfrm>
            <a:off x="5183188" y="987426"/>
            <a:ext cx="6172200" cy="4873625"/>
          </a:xfrm>
        </p:spPr>
        <p:txBody>
          <a:bodyPr/>
          <a:lstStyle>
            <a:lvl1pPr>
              <a:defRPr sz="3106"/>
            </a:lvl1pPr>
            <a:lvl2pPr>
              <a:defRPr sz="2718"/>
            </a:lvl2pPr>
            <a:lvl3pPr>
              <a:defRPr sz="2330"/>
            </a:lvl3pPr>
            <a:lvl4pPr>
              <a:defRPr sz="1941"/>
            </a:lvl4pPr>
            <a:lvl5pPr>
              <a:defRPr sz="1941"/>
            </a:lvl5pPr>
            <a:lvl6pPr>
              <a:defRPr sz="1941"/>
            </a:lvl6pPr>
            <a:lvl7pPr>
              <a:defRPr sz="1941"/>
            </a:lvl7pPr>
            <a:lvl8pPr>
              <a:defRPr sz="1941"/>
            </a:lvl8pPr>
            <a:lvl9pPr>
              <a:defRPr sz="1941"/>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8" cy="3811588"/>
          </a:xfrm>
        </p:spPr>
        <p:txBody>
          <a:bodyPr/>
          <a:lstStyle>
            <a:lvl1pPr marL="0" indent="0">
              <a:buNone/>
              <a:defRPr sz="1553"/>
            </a:lvl1pPr>
            <a:lvl2pPr marL="443777" indent="0">
              <a:buNone/>
              <a:defRPr sz="1359"/>
            </a:lvl2pPr>
            <a:lvl3pPr marL="887553" indent="0">
              <a:buNone/>
              <a:defRPr sz="1165"/>
            </a:lvl3pPr>
            <a:lvl4pPr marL="1331330" indent="0">
              <a:buNone/>
              <a:defRPr sz="971"/>
            </a:lvl4pPr>
            <a:lvl5pPr marL="1775106" indent="0">
              <a:buNone/>
              <a:defRPr sz="971"/>
            </a:lvl5pPr>
            <a:lvl6pPr marL="2218883" indent="0">
              <a:buNone/>
              <a:defRPr sz="971"/>
            </a:lvl6pPr>
            <a:lvl7pPr marL="2662660" indent="0">
              <a:buNone/>
              <a:defRPr sz="971"/>
            </a:lvl7pPr>
            <a:lvl8pPr marL="3106436" indent="0">
              <a:buNone/>
              <a:defRPr sz="971"/>
            </a:lvl8pPr>
            <a:lvl9pPr marL="3550213" indent="0">
              <a:buNone/>
              <a:defRPr sz="971"/>
            </a:lvl9pPr>
          </a:lstStyle>
          <a:p>
            <a:pPr lvl="0"/>
            <a:r>
              <a:rPr lang="en-US"/>
              <a:t>Click to edit Master text styles</a:t>
            </a:r>
          </a:p>
        </p:txBody>
      </p:sp>
    </p:spTree>
    <p:extLst>
      <p:ext uri="{BB962C8B-B14F-4D97-AF65-F5344CB8AC3E}">
        <p14:creationId xmlns:p14="http://schemas.microsoft.com/office/powerpoint/2010/main" val="2440988988"/>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674521"/>
            <a:ext cx="3932238" cy="1382879"/>
          </a:xfrm>
        </p:spPr>
        <p:txBody>
          <a:bodyPr anchor="b"/>
          <a:lstStyle>
            <a:lvl1pPr>
              <a:defRPr sz="3106"/>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6"/>
            <a:ext cx="6172200" cy="4873625"/>
          </a:xfrm>
        </p:spPr>
        <p:txBody>
          <a:bodyPr anchor="t"/>
          <a:lstStyle>
            <a:lvl1pPr marL="0" indent="0">
              <a:buNone/>
              <a:defRPr sz="3106"/>
            </a:lvl1pPr>
            <a:lvl2pPr marL="443777" indent="0">
              <a:buNone/>
              <a:defRPr sz="2718"/>
            </a:lvl2pPr>
            <a:lvl3pPr marL="887553" indent="0">
              <a:buNone/>
              <a:defRPr sz="2330"/>
            </a:lvl3pPr>
            <a:lvl4pPr marL="1331330" indent="0">
              <a:buNone/>
              <a:defRPr sz="1941"/>
            </a:lvl4pPr>
            <a:lvl5pPr marL="1775106" indent="0">
              <a:buNone/>
              <a:defRPr sz="1941"/>
            </a:lvl5pPr>
            <a:lvl6pPr marL="2218883" indent="0">
              <a:buNone/>
              <a:defRPr sz="1941"/>
            </a:lvl6pPr>
            <a:lvl7pPr marL="2662660" indent="0">
              <a:buNone/>
              <a:defRPr sz="1941"/>
            </a:lvl7pPr>
            <a:lvl8pPr marL="3106436" indent="0">
              <a:buNone/>
              <a:defRPr sz="1941"/>
            </a:lvl8pPr>
            <a:lvl9pPr marL="3550213" indent="0">
              <a:buNone/>
              <a:defRPr sz="1941"/>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8" cy="3811588"/>
          </a:xfrm>
        </p:spPr>
        <p:txBody>
          <a:bodyPr/>
          <a:lstStyle>
            <a:lvl1pPr marL="0" indent="0">
              <a:buNone/>
              <a:defRPr sz="1553"/>
            </a:lvl1pPr>
            <a:lvl2pPr marL="443777" indent="0">
              <a:buNone/>
              <a:defRPr sz="1359"/>
            </a:lvl2pPr>
            <a:lvl3pPr marL="887553" indent="0">
              <a:buNone/>
              <a:defRPr sz="1165"/>
            </a:lvl3pPr>
            <a:lvl4pPr marL="1331330" indent="0">
              <a:buNone/>
              <a:defRPr sz="971"/>
            </a:lvl4pPr>
            <a:lvl5pPr marL="1775106" indent="0">
              <a:buNone/>
              <a:defRPr sz="971"/>
            </a:lvl5pPr>
            <a:lvl6pPr marL="2218883" indent="0">
              <a:buNone/>
              <a:defRPr sz="971"/>
            </a:lvl6pPr>
            <a:lvl7pPr marL="2662660" indent="0">
              <a:buNone/>
              <a:defRPr sz="971"/>
            </a:lvl7pPr>
            <a:lvl8pPr marL="3106436" indent="0">
              <a:buNone/>
              <a:defRPr sz="971"/>
            </a:lvl8pPr>
            <a:lvl9pPr marL="3550213" indent="0">
              <a:buNone/>
              <a:defRPr sz="971"/>
            </a:lvl9pPr>
          </a:lstStyle>
          <a:p>
            <a:pPr lvl="0"/>
            <a:r>
              <a:rPr lang="en-US"/>
              <a:t>Click to edit Master text styles</a:t>
            </a:r>
          </a:p>
        </p:txBody>
      </p:sp>
    </p:spTree>
    <p:extLst>
      <p:ext uri="{BB962C8B-B14F-4D97-AF65-F5344CB8AC3E}">
        <p14:creationId xmlns:p14="http://schemas.microsoft.com/office/powerpoint/2010/main" val="1336533455"/>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Slide Number Placeholder 6"/>
          <p:cNvSpPr>
            <a:spLocks noGrp="1"/>
          </p:cNvSpPr>
          <p:nvPr>
            <p:ph type="sldNum" sz="quarter" idx="10"/>
          </p:nvPr>
        </p:nvSpPr>
        <p:spPr/>
        <p:txBody>
          <a:bodyPr/>
          <a:lstStyle/>
          <a:p>
            <a:fld id="{CAC7613F-DB10-4CF3-A9D1-9BB57E88C88F}" type="slidenum">
              <a:rPr lang="en-US" smtClean="0">
                <a:solidFill>
                  <a:srgbClr val="FFFFFF">
                    <a:lumMod val="75000"/>
                  </a:srgbClr>
                </a:solidFill>
              </a:rPr>
              <a:pPr/>
              <a:t>‹#›</a:t>
            </a:fld>
            <a:endParaRPr lang="en-US">
              <a:solidFill>
                <a:srgbClr val="FFFFFF">
                  <a:lumMod val="75000"/>
                </a:srgbClr>
              </a:solidFill>
            </a:endParaRPr>
          </a:p>
        </p:txBody>
      </p:sp>
    </p:spTree>
    <p:extLst>
      <p:ext uri="{BB962C8B-B14F-4D97-AF65-F5344CB8AC3E}">
        <p14:creationId xmlns:p14="http://schemas.microsoft.com/office/powerpoint/2010/main" val="726987508"/>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0435858" y="365125"/>
            <a:ext cx="917944"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1"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Slide Number Placeholder 6"/>
          <p:cNvSpPr>
            <a:spLocks noGrp="1"/>
          </p:cNvSpPr>
          <p:nvPr>
            <p:ph type="sldNum" sz="quarter" idx="10"/>
          </p:nvPr>
        </p:nvSpPr>
        <p:spPr/>
        <p:txBody>
          <a:bodyPr/>
          <a:lstStyle/>
          <a:p>
            <a:fld id="{CAC7613F-DB10-4CF3-A9D1-9BB57E88C88F}" type="slidenum">
              <a:rPr lang="en-US" smtClean="0">
                <a:solidFill>
                  <a:srgbClr val="FFFFFF">
                    <a:lumMod val="75000"/>
                  </a:srgbClr>
                </a:solidFill>
              </a:rPr>
              <a:pPr/>
              <a:t>‹#›</a:t>
            </a:fld>
            <a:endParaRPr lang="en-US">
              <a:solidFill>
                <a:srgbClr val="FFFFFF">
                  <a:lumMod val="75000"/>
                </a:srgbClr>
              </a:solidFill>
            </a:endParaRPr>
          </a:p>
        </p:txBody>
      </p:sp>
    </p:spTree>
    <p:extLst>
      <p:ext uri="{BB962C8B-B14F-4D97-AF65-F5344CB8AC3E}">
        <p14:creationId xmlns:p14="http://schemas.microsoft.com/office/powerpoint/2010/main" val="348496412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839789" y="1681163"/>
            <a:ext cx="5157787" cy="823912"/>
          </a:xfrm>
        </p:spPr>
        <p:txBody>
          <a:bodyPr anchor="b"/>
          <a:lstStyle>
            <a:lvl1pPr marL="0" indent="0">
              <a:buNone/>
              <a:defRPr sz="2330" b="1"/>
            </a:lvl1pPr>
            <a:lvl2pPr marL="443777" indent="0">
              <a:buNone/>
              <a:defRPr sz="1941" b="1"/>
            </a:lvl2pPr>
            <a:lvl3pPr marL="887553" indent="0">
              <a:buNone/>
              <a:defRPr sz="1747" b="1"/>
            </a:lvl3pPr>
            <a:lvl4pPr marL="1331330" indent="0">
              <a:buNone/>
              <a:defRPr sz="1553" b="1"/>
            </a:lvl4pPr>
            <a:lvl5pPr marL="1775106" indent="0">
              <a:buNone/>
              <a:defRPr sz="1553" b="1"/>
            </a:lvl5pPr>
            <a:lvl6pPr marL="2218883" indent="0">
              <a:buNone/>
              <a:defRPr sz="1553" b="1"/>
            </a:lvl6pPr>
            <a:lvl7pPr marL="2662660" indent="0">
              <a:buNone/>
              <a:defRPr sz="1553" b="1"/>
            </a:lvl7pPr>
            <a:lvl8pPr marL="3106436" indent="0">
              <a:buNone/>
              <a:defRPr sz="1553" b="1"/>
            </a:lvl8pPr>
            <a:lvl9pPr marL="3550213" indent="0">
              <a:buNone/>
              <a:defRPr sz="1553" b="1"/>
            </a:lvl9pPr>
          </a:lstStyle>
          <a:p>
            <a:pPr lvl="0"/>
            <a:r>
              <a:rPr lang="en-US"/>
              <a:t>Click to edit Master text styles</a:t>
            </a:r>
          </a:p>
        </p:txBody>
      </p:sp>
      <p:sp>
        <p:nvSpPr>
          <p:cNvPr id="4" name="Content Placeholder 3"/>
          <p:cNvSpPr>
            <a:spLocks noGrp="1"/>
          </p:cNvSpPr>
          <p:nvPr>
            <p:ph sz="half" idx="2"/>
          </p:nvPr>
        </p:nvSpPr>
        <p:spPr>
          <a:xfrm>
            <a:off x="839789"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1" y="1681163"/>
            <a:ext cx="5183188" cy="823912"/>
          </a:xfrm>
        </p:spPr>
        <p:txBody>
          <a:bodyPr anchor="b"/>
          <a:lstStyle>
            <a:lvl1pPr marL="0" indent="0">
              <a:buNone/>
              <a:defRPr sz="2330" b="1"/>
            </a:lvl1pPr>
            <a:lvl2pPr marL="443777" indent="0">
              <a:buNone/>
              <a:defRPr sz="1941" b="1"/>
            </a:lvl2pPr>
            <a:lvl3pPr marL="887553" indent="0">
              <a:buNone/>
              <a:defRPr sz="1747" b="1"/>
            </a:lvl3pPr>
            <a:lvl4pPr marL="1331330" indent="0">
              <a:buNone/>
              <a:defRPr sz="1553" b="1"/>
            </a:lvl4pPr>
            <a:lvl5pPr marL="1775106" indent="0">
              <a:buNone/>
              <a:defRPr sz="1553" b="1"/>
            </a:lvl5pPr>
            <a:lvl6pPr marL="2218883" indent="0">
              <a:buNone/>
              <a:defRPr sz="1553" b="1"/>
            </a:lvl6pPr>
            <a:lvl7pPr marL="2662660" indent="0">
              <a:buNone/>
              <a:defRPr sz="1553" b="1"/>
            </a:lvl7pPr>
            <a:lvl8pPr marL="3106436" indent="0">
              <a:buNone/>
              <a:defRPr sz="1553" b="1"/>
            </a:lvl8pPr>
            <a:lvl9pPr marL="3550213" indent="0">
              <a:buNone/>
              <a:defRPr sz="1553" b="1"/>
            </a:lvl9pPr>
          </a:lstStyle>
          <a:p>
            <a:pPr lvl="0"/>
            <a:r>
              <a:rPr lang="en-US"/>
              <a:t>Click to edit Master text styles</a:t>
            </a:r>
          </a:p>
        </p:txBody>
      </p:sp>
      <p:sp>
        <p:nvSpPr>
          <p:cNvPr id="6" name="Content Placeholder 5"/>
          <p:cNvSpPr>
            <a:spLocks noGrp="1"/>
          </p:cNvSpPr>
          <p:nvPr>
            <p:ph sz="quarter" idx="4"/>
          </p:nvPr>
        </p:nvSpPr>
        <p:spPr>
          <a:xfrm>
            <a:off x="6172201"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Slide Number Placeholder 9"/>
          <p:cNvSpPr>
            <a:spLocks noGrp="1"/>
          </p:cNvSpPr>
          <p:nvPr>
            <p:ph type="sldNum" sz="quarter" idx="10"/>
          </p:nvPr>
        </p:nvSpPr>
        <p:spPr/>
        <p:txBody>
          <a:bodyPr/>
          <a:lstStyle/>
          <a:p>
            <a:fld id="{CAC7613F-DB10-4CF3-A9D1-9BB57E88C88F}" type="slidenum">
              <a:rPr lang="en-US" smtClean="0">
                <a:solidFill>
                  <a:srgbClr val="FFFFFF">
                    <a:lumMod val="75000"/>
                  </a:srgbClr>
                </a:solidFill>
              </a:rPr>
              <a:pPr/>
              <a:t>‹#›</a:t>
            </a:fld>
            <a:endParaRPr lang="en-US">
              <a:solidFill>
                <a:srgbClr val="FFFFFF">
                  <a:lumMod val="75000"/>
                </a:srgbClr>
              </a:solidFill>
            </a:endParaRPr>
          </a:p>
        </p:txBody>
      </p:sp>
      <p:sp>
        <p:nvSpPr>
          <p:cNvPr id="11" name="Title 1"/>
          <p:cNvSpPr>
            <a:spLocks noGrp="1"/>
          </p:cNvSpPr>
          <p:nvPr>
            <p:ph type="title"/>
          </p:nvPr>
        </p:nvSpPr>
        <p:spPr>
          <a:xfrm>
            <a:off x="412415" y="188634"/>
            <a:ext cx="11341394" cy="458972"/>
          </a:xfrm>
        </p:spPr>
        <p:txBody>
          <a:bodyPr/>
          <a:lstStyle/>
          <a:p>
            <a:r>
              <a:rPr lang="en-US"/>
              <a:t>Click to edit Master title style</a:t>
            </a:r>
          </a:p>
        </p:txBody>
      </p:sp>
    </p:spTree>
    <p:extLst>
      <p:ext uri="{BB962C8B-B14F-4D97-AF65-F5344CB8AC3E}">
        <p14:creationId xmlns:p14="http://schemas.microsoft.com/office/powerpoint/2010/main" val="166768552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6" name="Slide Number Placeholder 5"/>
          <p:cNvSpPr>
            <a:spLocks noGrp="1"/>
          </p:cNvSpPr>
          <p:nvPr>
            <p:ph type="sldNum" sz="quarter" idx="10"/>
          </p:nvPr>
        </p:nvSpPr>
        <p:spPr/>
        <p:txBody>
          <a:bodyPr/>
          <a:lstStyle/>
          <a:p>
            <a:fld id="{CAC7613F-DB10-4CF3-A9D1-9BB57E88C88F}" type="slidenum">
              <a:rPr lang="en-US" smtClean="0">
                <a:solidFill>
                  <a:srgbClr val="FFFFFF">
                    <a:lumMod val="75000"/>
                  </a:srgbClr>
                </a:solidFill>
              </a:rPr>
              <a:pPr/>
              <a:t>‹#›</a:t>
            </a:fld>
            <a:endParaRPr lang="en-US">
              <a:solidFill>
                <a:srgbClr val="FFFFFF">
                  <a:lumMod val="75000"/>
                </a:srgbClr>
              </a:solidFill>
            </a:endParaRPr>
          </a:p>
        </p:txBody>
      </p:sp>
    </p:spTree>
    <p:extLst>
      <p:ext uri="{BB962C8B-B14F-4D97-AF65-F5344CB8AC3E}">
        <p14:creationId xmlns:p14="http://schemas.microsoft.com/office/powerpoint/2010/main" val="377739130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Slide Number Placeholder 4"/>
          <p:cNvSpPr>
            <a:spLocks noGrp="1"/>
          </p:cNvSpPr>
          <p:nvPr>
            <p:ph type="sldNum" sz="quarter" idx="10"/>
          </p:nvPr>
        </p:nvSpPr>
        <p:spPr/>
        <p:txBody>
          <a:bodyPr/>
          <a:lstStyle/>
          <a:p>
            <a:fld id="{CAC7613F-DB10-4CF3-A9D1-9BB57E88C88F}" type="slidenum">
              <a:rPr lang="en-US" smtClean="0">
                <a:solidFill>
                  <a:srgbClr val="FFFFFF">
                    <a:lumMod val="75000"/>
                  </a:srgbClr>
                </a:solidFill>
              </a:rPr>
              <a:pPr/>
              <a:t>‹#›</a:t>
            </a:fld>
            <a:endParaRPr lang="en-US">
              <a:solidFill>
                <a:srgbClr val="FFFFFF">
                  <a:lumMod val="75000"/>
                </a:srgbClr>
              </a:solidFill>
            </a:endParaRPr>
          </a:p>
        </p:txBody>
      </p:sp>
    </p:spTree>
    <p:extLst>
      <p:ext uri="{BB962C8B-B14F-4D97-AF65-F5344CB8AC3E}">
        <p14:creationId xmlns:p14="http://schemas.microsoft.com/office/powerpoint/2010/main" val="350777521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1.xml"/><Relationship Id="rId13" Type="http://schemas.openxmlformats.org/officeDocument/2006/relationships/slideLayout" Target="../slideLayouts/slideLayout26.xml"/><Relationship Id="rId3" Type="http://schemas.openxmlformats.org/officeDocument/2006/relationships/slideLayout" Target="../slideLayouts/slideLayout16.xml"/><Relationship Id="rId7" Type="http://schemas.openxmlformats.org/officeDocument/2006/relationships/slideLayout" Target="../slideLayouts/slideLayout20.xml"/><Relationship Id="rId12" Type="http://schemas.openxmlformats.org/officeDocument/2006/relationships/slideLayout" Target="../slideLayouts/slideLayout25.xml"/><Relationship Id="rId2" Type="http://schemas.openxmlformats.org/officeDocument/2006/relationships/slideLayout" Target="../slideLayouts/slideLayout15.xml"/><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slideLayout" Target="../slideLayouts/slideLayout24.xml"/><Relationship Id="rId5" Type="http://schemas.openxmlformats.org/officeDocument/2006/relationships/slideLayout" Target="../slideLayouts/slideLayout18.xml"/><Relationship Id="rId10" Type="http://schemas.openxmlformats.org/officeDocument/2006/relationships/slideLayout" Target="../slideLayouts/slideLayout23.xml"/><Relationship Id="rId4" Type="http://schemas.openxmlformats.org/officeDocument/2006/relationships/slideLayout" Target="../slideLayouts/slideLayout17.xml"/><Relationship Id="rId9" Type="http://schemas.openxmlformats.org/officeDocument/2006/relationships/slideLayout" Target="../slideLayouts/slideLayout22.xml"/><Relationship Id="rId14"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4.xml"/><Relationship Id="rId13" Type="http://schemas.openxmlformats.org/officeDocument/2006/relationships/slideLayout" Target="../slideLayouts/slideLayout39.xml"/><Relationship Id="rId3" Type="http://schemas.openxmlformats.org/officeDocument/2006/relationships/slideLayout" Target="../slideLayouts/slideLayout29.xml"/><Relationship Id="rId7" Type="http://schemas.openxmlformats.org/officeDocument/2006/relationships/slideLayout" Target="../slideLayouts/slideLayout33.xml"/><Relationship Id="rId12" Type="http://schemas.openxmlformats.org/officeDocument/2006/relationships/slideLayout" Target="../slideLayouts/slideLayout38.xml"/><Relationship Id="rId2" Type="http://schemas.openxmlformats.org/officeDocument/2006/relationships/slideLayout" Target="../slideLayouts/slideLayout28.xml"/><Relationship Id="rId1" Type="http://schemas.openxmlformats.org/officeDocument/2006/relationships/slideLayout" Target="../slideLayouts/slideLayout27.xml"/><Relationship Id="rId6" Type="http://schemas.openxmlformats.org/officeDocument/2006/relationships/slideLayout" Target="../slideLayouts/slideLayout32.xml"/><Relationship Id="rId11" Type="http://schemas.openxmlformats.org/officeDocument/2006/relationships/slideLayout" Target="../slideLayouts/slideLayout37.xml"/><Relationship Id="rId5" Type="http://schemas.openxmlformats.org/officeDocument/2006/relationships/slideLayout" Target="../slideLayouts/slideLayout31.xml"/><Relationship Id="rId10" Type="http://schemas.openxmlformats.org/officeDocument/2006/relationships/slideLayout" Target="../slideLayouts/slideLayout36.xml"/><Relationship Id="rId4" Type="http://schemas.openxmlformats.org/officeDocument/2006/relationships/slideLayout" Target="../slideLayouts/slideLayout30.xml"/><Relationship Id="rId9" Type="http://schemas.openxmlformats.org/officeDocument/2006/relationships/slideLayout" Target="../slideLayouts/slideLayout35.xml"/><Relationship Id="rId14" Type="http://schemas.openxmlformats.org/officeDocument/2006/relationships/theme" Target="../theme/theme3.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7.xml"/><Relationship Id="rId13" Type="http://schemas.openxmlformats.org/officeDocument/2006/relationships/slideLayout" Target="../slideLayouts/slideLayout52.xml"/><Relationship Id="rId3" Type="http://schemas.openxmlformats.org/officeDocument/2006/relationships/slideLayout" Target="../slideLayouts/slideLayout42.xml"/><Relationship Id="rId7" Type="http://schemas.openxmlformats.org/officeDocument/2006/relationships/slideLayout" Target="../slideLayouts/slideLayout46.xml"/><Relationship Id="rId12" Type="http://schemas.openxmlformats.org/officeDocument/2006/relationships/slideLayout" Target="../slideLayouts/slideLayout51.xml"/><Relationship Id="rId2" Type="http://schemas.openxmlformats.org/officeDocument/2006/relationships/slideLayout" Target="../slideLayouts/slideLayout41.xml"/><Relationship Id="rId1" Type="http://schemas.openxmlformats.org/officeDocument/2006/relationships/slideLayout" Target="../slideLayouts/slideLayout40.xml"/><Relationship Id="rId6" Type="http://schemas.openxmlformats.org/officeDocument/2006/relationships/slideLayout" Target="../slideLayouts/slideLayout45.xml"/><Relationship Id="rId11" Type="http://schemas.openxmlformats.org/officeDocument/2006/relationships/slideLayout" Target="../slideLayouts/slideLayout50.xml"/><Relationship Id="rId5" Type="http://schemas.openxmlformats.org/officeDocument/2006/relationships/slideLayout" Target="../slideLayouts/slideLayout44.xml"/><Relationship Id="rId10" Type="http://schemas.openxmlformats.org/officeDocument/2006/relationships/slideLayout" Target="../slideLayouts/slideLayout49.xml"/><Relationship Id="rId4" Type="http://schemas.openxmlformats.org/officeDocument/2006/relationships/slideLayout" Target="../slideLayouts/slideLayout43.xml"/><Relationship Id="rId9" Type="http://schemas.openxmlformats.org/officeDocument/2006/relationships/slideLayout" Target="../slideLayouts/slideLayout48.xml"/><Relationship Id="rId14" Type="http://schemas.openxmlformats.org/officeDocument/2006/relationships/theme" Target="../theme/theme4.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60.xml"/><Relationship Id="rId13" Type="http://schemas.openxmlformats.org/officeDocument/2006/relationships/slideLayout" Target="../slideLayouts/slideLayout65.xml"/><Relationship Id="rId3" Type="http://schemas.openxmlformats.org/officeDocument/2006/relationships/slideLayout" Target="../slideLayouts/slideLayout55.xml"/><Relationship Id="rId7" Type="http://schemas.openxmlformats.org/officeDocument/2006/relationships/slideLayout" Target="../slideLayouts/slideLayout59.xml"/><Relationship Id="rId12" Type="http://schemas.openxmlformats.org/officeDocument/2006/relationships/slideLayout" Target="../slideLayouts/slideLayout64.xml"/><Relationship Id="rId2" Type="http://schemas.openxmlformats.org/officeDocument/2006/relationships/slideLayout" Target="../slideLayouts/slideLayout54.xml"/><Relationship Id="rId1" Type="http://schemas.openxmlformats.org/officeDocument/2006/relationships/slideLayout" Target="../slideLayouts/slideLayout53.xml"/><Relationship Id="rId6" Type="http://schemas.openxmlformats.org/officeDocument/2006/relationships/slideLayout" Target="../slideLayouts/slideLayout58.xml"/><Relationship Id="rId11" Type="http://schemas.openxmlformats.org/officeDocument/2006/relationships/slideLayout" Target="../slideLayouts/slideLayout63.xml"/><Relationship Id="rId5" Type="http://schemas.openxmlformats.org/officeDocument/2006/relationships/slideLayout" Target="../slideLayouts/slideLayout57.xml"/><Relationship Id="rId10" Type="http://schemas.openxmlformats.org/officeDocument/2006/relationships/slideLayout" Target="../slideLayouts/slideLayout62.xml"/><Relationship Id="rId4" Type="http://schemas.openxmlformats.org/officeDocument/2006/relationships/slideLayout" Target="../slideLayouts/slideLayout56.xml"/><Relationship Id="rId9" Type="http://schemas.openxmlformats.org/officeDocument/2006/relationships/slideLayout" Target="../slideLayouts/slideLayout61.xml"/><Relationship Id="rId14" Type="http://schemas.openxmlformats.org/officeDocument/2006/relationships/theme" Target="../theme/theme5.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12415" y="188634"/>
            <a:ext cx="11341394" cy="458972"/>
          </a:xfrm>
          <a:prstGeom prst="rect">
            <a:avLst/>
          </a:prstGeom>
        </p:spPr>
        <p:txBody>
          <a:bodyPr vert="horz" lIns="91440" tIns="45720" rIns="91440" bIns="45720" rtlCol="0" anchor="t" anchorCtr="0">
            <a:spAutoFit/>
          </a:bodyPr>
          <a:lstStyle/>
          <a:p>
            <a:r>
              <a:rPr lang="en-US"/>
              <a:t>Click to edit Master title style</a:t>
            </a:r>
            <a:endParaRPr lang="en-US" dirty="0"/>
          </a:p>
        </p:txBody>
      </p:sp>
      <p:sp>
        <p:nvSpPr>
          <p:cNvPr id="3" name="Text Placeholder 2"/>
          <p:cNvSpPr>
            <a:spLocks noGrp="1"/>
          </p:cNvSpPr>
          <p:nvPr>
            <p:ph type="body" idx="1"/>
          </p:nvPr>
        </p:nvSpPr>
        <p:spPr>
          <a:xfrm>
            <a:off x="412415" y="1125800"/>
            <a:ext cx="11341394" cy="4844765"/>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Slide Number Placeholder 5"/>
          <p:cNvSpPr>
            <a:spLocks noGrp="1"/>
          </p:cNvSpPr>
          <p:nvPr>
            <p:ph type="sldNum" sz="quarter" idx="4"/>
          </p:nvPr>
        </p:nvSpPr>
        <p:spPr>
          <a:xfrm>
            <a:off x="9010608" y="6356351"/>
            <a:ext cx="2743200" cy="365125"/>
          </a:xfrm>
          <a:prstGeom prst="rect">
            <a:avLst/>
          </a:prstGeom>
        </p:spPr>
        <p:txBody>
          <a:bodyPr vert="horz" lIns="91440" tIns="45720" rIns="91440" bIns="45720" rtlCol="0" anchor="b" anchorCtr="0"/>
          <a:lstStyle>
            <a:lvl1pPr algn="r">
              <a:defRPr sz="1165">
                <a:solidFill>
                  <a:schemeClr val="bg1">
                    <a:lumMod val="75000"/>
                  </a:schemeClr>
                </a:solidFill>
              </a:defRPr>
            </a:lvl1pPr>
          </a:lstStyle>
          <a:p>
            <a:fld id="{CAC7613F-DB10-4CF3-A9D1-9BB57E88C88F}" type="slidenum">
              <a:rPr lang="en-US" smtClean="0">
                <a:solidFill>
                  <a:srgbClr val="FFFFFF">
                    <a:lumMod val="75000"/>
                  </a:srgbClr>
                </a:solidFill>
              </a:rPr>
              <a:pPr/>
              <a:t>‹#›</a:t>
            </a:fld>
            <a:endParaRPr lang="en-US">
              <a:solidFill>
                <a:srgbClr val="FFFFFF">
                  <a:lumMod val="75000"/>
                </a:srgbClr>
              </a:solidFill>
            </a:endParaRPr>
          </a:p>
        </p:txBody>
      </p:sp>
    </p:spTree>
    <p:extLst>
      <p:ext uri="{BB962C8B-B14F-4D97-AF65-F5344CB8AC3E}">
        <p14:creationId xmlns:p14="http://schemas.microsoft.com/office/powerpoint/2010/main" val="330795540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Lst>
  <p:txStyles>
    <p:titleStyle>
      <a:lvl1pPr algn="l" defTabSz="887553" rtl="0" eaLnBrk="1" latinLnBrk="0" hangingPunct="1">
        <a:lnSpc>
          <a:spcPct val="90000"/>
        </a:lnSpc>
        <a:spcBef>
          <a:spcPct val="0"/>
        </a:spcBef>
        <a:buNone/>
        <a:defRPr sz="2647" b="1" kern="1200" cap="all" baseline="0">
          <a:solidFill>
            <a:schemeClr val="tx2"/>
          </a:solidFill>
          <a:latin typeface="+mj-lt"/>
          <a:ea typeface="+mj-ea"/>
          <a:cs typeface="+mj-cs"/>
        </a:defRPr>
      </a:lvl1pPr>
    </p:titleStyle>
    <p:bodyStyle>
      <a:lvl1pPr marL="221888" indent="-221888" algn="l" defTabSz="887553" rtl="0" eaLnBrk="1" latinLnBrk="0" hangingPunct="1">
        <a:lnSpc>
          <a:spcPct val="90000"/>
        </a:lnSpc>
        <a:spcBef>
          <a:spcPts val="971"/>
        </a:spcBef>
        <a:buFont typeface="Arial" panose="020B0604020202020204" pitchFamily="34" charset="0"/>
        <a:buChar char="•"/>
        <a:defRPr sz="2718" kern="1200">
          <a:solidFill>
            <a:schemeClr val="tx1"/>
          </a:solidFill>
          <a:latin typeface="+mn-lt"/>
          <a:ea typeface="+mn-ea"/>
          <a:cs typeface="+mn-cs"/>
        </a:defRPr>
      </a:lvl1pPr>
      <a:lvl2pPr marL="665665" indent="-221888" algn="l" defTabSz="887553" rtl="0" eaLnBrk="1" latinLnBrk="0" hangingPunct="1">
        <a:lnSpc>
          <a:spcPct val="90000"/>
        </a:lnSpc>
        <a:spcBef>
          <a:spcPts val="485"/>
        </a:spcBef>
        <a:buFont typeface="Arial" panose="020B0604020202020204" pitchFamily="34" charset="0"/>
        <a:buChar char="•"/>
        <a:defRPr sz="2330" kern="1200">
          <a:solidFill>
            <a:schemeClr val="tx1"/>
          </a:solidFill>
          <a:latin typeface="+mn-lt"/>
          <a:ea typeface="+mn-ea"/>
          <a:cs typeface="+mn-cs"/>
        </a:defRPr>
      </a:lvl2pPr>
      <a:lvl3pPr marL="1109442" indent="-221888" algn="l" defTabSz="887553" rtl="0" eaLnBrk="1" latinLnBrk="0" hangingPunct="1">
        <a:lnSpc>
          <a:spcPct val="90000"/>
        </a:lnSpc>
        <a:spcBef>
          <a:spcPts val="485"/>
        </a:spcBef>
        <a:buFont typeface="Arial" panose="020B0604020202020204" pitchFamily="34" charset="0"/>
        <a:buChar char="•"/>
        <a:defRPr sz="1941" kern="1200">
          <a:solidFill>
            <a:schemeClr val="tx1"/>
          </a:solidFill>
          <a:latin typeface="+mn-lt"/>
          <a:ea typeface="+mn-ea"/>
          <a:cs typeface="+mn-cs"/>
        </a:defRPr>
      </a:lvl3pPr>
      <a:lvl4pPr marL="1553218" indent="-221888" algn="l" defTabSz="887553" rtl="0" eaLnBrk="1" latinLnBrk="0" hangingPunct="1">
        <a:lnSpc>
          <a:spcPct val="90000"/>
        </a:lnSpc>
        <a:spcBef>
          <a:spcPts val="485"/>
        </a:spcBef>
        <a:buFont typeface="Arial" panose="020B0604020202020204" pitchFamily="34" charset="0"/>
        <a:buChar char="•"/>
        <a:defRPr sz="1747" kern="1200">
          <a:solidFill>
            <a:schemeClr val="tx1"/>
          </a:solidFill>
          <a:latin typeface="+mn-lt"/>
          <a:ea typeface="+mn-ea"/>
          <a:cs typeface="+mn-cs"/>
        </a:defRPr>
      </a:lvl4pPr>
      <a:lvl5pPr marL="1996995" indent="-221888" algn="l" defTabSz="887553" rtl="0" eaLnBrk="1" latinLnBrk="0" hangingPunct="1">
        <a:lnSpc>
          <a:spcPct val="90000"/>
        </a:lnSpc>
        <a:spcBef>
          <a:spcPts val="485"/>
        </a:spcBef>
        <a:buFont typeface="Arial" panose="020B0604020202020204" pitchFamily="34" charset="0"/>
        <a:buChar char="•"/>
        <a:defRPr sz="1747" kern="1200">
          <a:solidFill>
            <a:schemeClr val="tx1"/>
          </a:solidFill>
          <a:latin typeface="+mn-lt"/>
          <a:ea typeface="+mn-ea"/>
          <a:cs typeface="+mn-cs"/>
        </a:defRPr>
      </a:lvl5pPr>
      <a:lvl6pPr marL="2440771" indent="-221888" algn="l" defTabSz="887553" rtl="0" eaLnBrk="1" latinLnBrk="0" hangingPunct="1">
        <a:lnSpc>
          <a:spcPct val="90000"/>
        </a:lnSpc>
        <a:spcBef>
          <a:spcPts val="485"/>
        </a:spcBef>
        <a:buFont typeface="Arial" panose="020B0604020202020204" pitchFamily="34" charset="0"/>
        <a:buChar char="•"/>
        <a:defRPr sz="1747" kern="1200">
          <a:solidFill>
            <a:schemeClr val="tx1"/>
          </a:solidFill>
          <a:latin typeface="+mn-lt"/>
          <a:ea typeface="+mn-ea"/>
          <a:cs typeface="+mn-cs"/>
        </a:defRPr>
      </a:lvl6pPr>
      <a:lvl7pPr marL="2884548" indent="-221888" algn="l" defTabSz="887553" rtl="0" eaLnBrk="1" latinLnBrk="0" hangingPunct="1">
        <a:lnSpc>
          <a:spcPct val="90000"/>
        </a:lnSpc>
        <a:spcBef>
          <a:spcPts val="485"/>
        </a:spcBef>
        <a:buFont typeface="Arial" panose="020B0604020202020204" pitchFamily="34" charset="0"/>
        <a:buChar char="•"/>
        <a:defRPr sz="1747" kern="1200">
          <a:solidFill>
            <a:schemeClr val="tx1"/>
          </a:solidFill>
          <a:latin typeface="+mn-lt"/>
          <a:ea typeface="+mn-ea"/>
          <a:cs typeface="+mn-cs"/>
        </a:defRPr>
      </a:lvl7pPr>
      <a:lvl8pPr marL="3328325" indent="-221888" algn="l" defTabSz="887553" rtl="0" eaLnBrk="1" latinLnBrk="0" hangingPunct="1">
        <a:lnSpc>
          <a:spcPct val="90000"/>
        </a:lnSpc>
        <a:spcBef>
          <a:spcPts val="485"/>
        </a:spcBef>
        <a:buFont typeface="Arial" panose="020B0604020202020204" pitchFamily="34" charset="0"/>
        <a:buChar char="•"/>
        <a:defRPr sz="1747" kern="1200">
          <a:solidFill>
            <a:schemeClr val="tx1"/>
          </a:solidFill>
          <a:latin typeface="+mn-lt"/>
          <a:ea typeface="+mn-ea"/>
          <a:cs typeface="+mn-cs"/>
        </a:defRPr>
      </a:lvl8pPr>
      <a:lvl9pPr marL="3772101" indent="-221888" algn="l" defTabSz="887553" rtl="0" eaLnBrk="1" latinLnBrk="0" hangingPunct="1">
        <a:lnSpc>
          <a:spcPct val="90000"/>
        </a:lnSpc>
        <a:spcBef>
          <a:spcPts val="485"/>
        </a:spcBef>
        <a:buFont typeface="Arial" panose="020B0604020202020204" pitchFamily="34" charset="0"/>
        <a:buChar char="•"/>
        <a:defRPr sz="1747" kern="1200">
          <a:solidFill>
            <a:schemeClr val="tx1"/>
          </a:solidFill>
          <a:latin typeface="+mn-lt"/>
          <a:ea typeface="+mn-ea"/>
          <a:cs typeface="+mn-cs"/>
        </a:defRPr>
      </a:lvl9pPr>
    </p:bodyStyle>
    <p:otherStyle>
      <a:defPPr>
        <a:defRPr lang="en-US"/>
      </a:defPPr>
      <a:lvl1pPr marL="0" algn="l" defTabSz="887553" rtl="0" eaLnBrk="1" latinLnBrk="0" hangingPunct="1">
        <a:defRPr sz="1747" kern="1200">
          <a:solidFill>
            <a:schemeClr val="tx1"/>
          </a:solidFill>
          <a:latin typeface="+mn-lt"/>
          <a:ea typeface="+mn-ea"/>
          <a:cs typeface="+mn-cs"/>
        </a:defRPr>
      </a:lvl1pPr>
      <a:lvl2pPr marL="443777" algn="l" defTabSz="887553" rtl="0" eaLnBrk="1" latinLnBrk="0" hangingPunct="1">
        <a:defRPr sz="1747" kern="1200">
          <a:solidFill>
            <a:schemeClr val="tx1"/>
          </a:solidFill>
          <a:latin typeface="+mn-lt"/>
          <a:ea typeface="+mn-ea"/>
          <a:cs typeface="+mn-cs"/>
        </a:defRPr>
      </a:lvl2pPr>
      <a:lvl3pPr marL="887553" algn="l" defTabSz="887553" rtl="0" eaLnBrk="1" latinLnBrk="0" hangingPunct="1">
        <a:defRPr sz="1747" kern="1200">
          <a:solidFill>
            <a:schemeClr val="tx1"/>
          </a:solidFill>
          <a:latin typeface="+mn-lt"/>
          <a:ea typeface="+mn-ea"/>
          <a:cs typeface="+mn-cs"/>
        </a:defRPr>
      </a:lvl3pPr>
      <a:lvl4pPr marL="1331330" algn="l" defTabSz="887553" rtl="0" eaLnBrk="1" latinLnBrk="0" hangingPunct="1">
        <a:defRPr sz="1747" kern="1200">
          <a:solidFill>
            <a:schemeClr val="tx1"/>
          </a:solidFill>
          <a:latin typeface="+mn-lt"/>
          <a:ea typeface="+mn-ea"/>
          <a:cs typeface="+mn-cs"/>
        </a:defRPr>
      </a:lvl4pPr>
      <a:lvl5pPr marL="1775106" algn="l" defTabSz="887553" rtl="0" eaLnBrk="1" latinLnBrk="0" hangingPunct="1">
        <a:defRPr sz="1747" kern="1200">
          <a:solidFill>
            <a:schemeClr val="tx1"/>
          </a:solidFill>
          <a:latin typeface="+mn-lt"/>
          <a:ea typeface="+mn-ea"/>
          <a:cs typeface="+mn-cs"/>
        </a:defRPr>
      </a:lvl5pPr>
      <a:lvl6pPr marL="2218883" algn="l" defTabSz="887553" rtl="0" eaLnBrk="1" latinLnBrk="0" hangingPunct="1">
        <a:defRPr sz="1747" kern="1200">
          <a:solidFill>
            <a:schemeClr val="tx1"/>
          </a:solidFill>
          <a:latin typeface="+mn-lt"/>
          <a:ea typeface="+mn-ea"/>
          <a:cs typeface="+mn-cs"/>
        </a:defRPr>
      </a:lvl6pPr>
      <a:lvl7pPr marL="2662660" algn="l" defTabSz="887553" rtl="0" eaLnBrk="1" latinLnBrk="0" hangingPunct="1">
        <a:defRPr sz="1747" kern="1200">
          <a:solidFill>
            <a:schemeClr val="tx1"/>
          </a:solidFill>
          <a:latin typeface="+mn-lt"/>
          <a:ea typeface="+mn-ea"/>
          <a:cs typeface="+mn-cs"/>
        </a:defRPr>
      </a:lvl7pPr>
      <a:lvl8pPr marL="3106436" algn="l" defTabSz="887553" rtl="0" eaLnBrk="1" latinLnBrk="0" hangingPunct="1">
        <a:defRPr sz="1747" kern="1200">
          <a:solidFill>
            <a:schemeClr val="tx1"/>
          </a:solidFill>
          <a:latin typeface="+mn-lt"/>
          <a:ea typeface="+mn-ea"/>
          <a:cs typeface="+mn-cs"/>
        </a:defRPr>
      </a:lvl8pPr>
      <a:lvl9pPr marL="3550213" algn="l" defTabSz="887553" rtl="0" eaLnBrk="1" latinLnBrk="0" hangingPunct="1">
        <a:defRPr sz="1747"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12415" y="188634"/>
            <a:ext cx="11341394" cy="458972"/>
          </a:xfrm>
          <a:prstGeom prst="rect">
            <a:avLst/>
          </a:prstGeom>
        </p:spPr>
        <p:txBody>
          <a:bodyPr vert="horz" lIns="91440" tIns="45720" rIns="91440" bIns="45720" rtlCol="0" anchor="t" anchorCtr="0">
            <a:spAutoFit/>
          </a:bodyPr>
          <a:lstStyle/>
          <a:p>
            <a:r>
              <a:rPr lang="en-US"/>
              <a:t>Click to edit Master title style</a:t>
            </a:r>
            <a:endParaRPr lang="en-US" dirty="0"/>
          </a:p>
        </p:txBody>
      </p:sp>
      <p:sp>
        <p:nvSpPr>
          <p:cNvPr id="3" name="Text Placeholder 2"/>
          <p:cNvSpPr>
            <a:spLocks noGrp="1"/>
          </p:cNvSpPr>
          <p:nvPr>
            <p:ph type="body" idx="1"/>
          </p:nvPr>
        </p:nvSpPr>
        <p:spPr>
          <a:xfrm>
            <a:off x="412415" y="1125800"/>
            <a:ext cx="11341394" cy="4844765"/>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Slide Number Placeholder 5"/>
          <p:cNvSpPr>
            <a:spLocks noGrp="1"/>
          </p:cNvSpPr>
          <p:nvPr>
            <p:ph type="sldNum" sz="quarter" idx="4"/>
          </p:nvPr>
        </p:nvSpPr>
        <p:spPr>
          <a:xfrm>
            <a:off x="9010608" y="6356351"/>
            <a:ext cx="2743200" cy="365125"/>
          </a:xfrm>
          <a:prstGeom prst="rect">
            <a:avLst/>
          </a:prstGeom>
        </p:spPr>
        <p:txBody>
          <a:bodyPr vert="horz" lIns="91440" tIns="45720" rIns="91440" bIns="45720" rtlCol="0" anchor="b" anchorCtr="0"/>
          <a:lstStyle>
            <a:lvl1pPr algn="r">
              <a:defRPr sz="1165">
                <a:solidFill>
                  <a:schemeClr val="bg1">
                    <a:lumMod val="75000"/>
                  </a:schemeClr>
                </a:solidFill>
              </a:defRPr>
            </a:lvl1pPr>
          </a:lstStyle>
          <a:p>
            <a:fld id="{CAC7613F-DB10-4CF3-A9D1-9BB57E88C88F}" type="slidenum">
              <a:rPr lang="en-US" smtClean="0">
                <a:solidFill>
                  <a:srgbClr val="FFFFFF">
                    <a:lumMod val="75000"/>
                  </a:srgbClr>
                </a:solidFill>
              </a:rPr>
              <a:pPr/>
              <a:t>‹#›</a:t>
            </a:fld>
            <a:endParaRPr lang="en-US">
              <a:solidFill>
                <a:srgbClr val="FFFFFF">
                  <a:lumMod val="75000"/>
                </a:srgbClr>
              </a:solidFill>
            </a:endParaRPr>
          </a:p>
        </p:txBody>
      </p:sp>
    </p:spTree>
    <p:extLst>
      <p:ext uri="{BB962C8B-B14F-4D97-AF65-F5344CB8AC3E}">
        <p14:creationId xmlns:p14="http://schemas.microsoft.com/office/powerpoint/2010/main" val="3997966695"/>
      </p:ext>
    </p:extLst>
  </p:cSld>
  <p:clrMap bg1="lt1" tx1="dk1" bg2="lt2" tx2="dk2" accent1="accent1" accent2="accent2" accent3="accent3" accent4="accent4" accent5="accent5" accent6="accent6" hlink="hlink" folHlink="folHlink"/>
  <p:sldLayoutIdLst>
    <p:sldLayoutId id="2147483675" r:id="rId1"/>
    <p:sldLayoutId id="2147483676" r:id="rId2"/>
    <p:sldLayoutId id="2147483677" r:id="rId3"/>
    <p:sldLayoutId id="2147483678" r:id="rId4"/>
    <p:sldLayoutId id="2147483679" r:id="rId5"/>
    <p:sldLayoutId id="2147483680" r:id="rId6"/>
    <p:sldLayoutId id="2147483681" r:id="rId7"/>
    <p:sldLayoutId id="2147483682" r:id="rId8"/>
    <p:sldLayoutId id="2147483683" r:id="rId9"/>
    <p:sldLayoutId id="2147483684" r:id="rId10"/>
    <p:sldLayoutId id="2147483685" r:id="rId11"/>
    <p:sldLayoutId id="2147483686" r:id="rId12"/>
    <p:sldLayoutId id="2147483687" r:id="rId13"/>
  </p:sldLayoutIdLst>
  <p:txStyles>
    <p:titleStyle>
      <a:lvl1pPr algn="l" defTabSz="887553" rtl="0" eaLnBrk="1" latinLnBrk="0" hangingPunct="1">
        <a:lnSpc>
          <a:spcPct val="90000"/>
        </a:lnSpc>
        <a:spcBef>
          <a:spcPct val="0"/>
        </a:spcBef>
        <a:buNone/>
        <a:defRPr sz="2647" b="1" kern="1200" cap="all" baseline="0">
          <a:solidFill>
            <a:schemeClr val="tx2"/>
          </a:solidFill>
          <a:latin typeface="+mj-lt"/>
          <a:ea typeface="+mj-ea"/>
          <a:cs typeface="+mj-cs"/>
        </a:defRPr>
      </a:lvl1pPr>
    </p:titleStyle>
    <p:bodyStyle>
      <a:lvl1pPr marL="221888" indent="-221888" algn="l" defTabSz="887553" rtl="0" eaLnBrk="1" latinLnBrk="0" hangingPunct="1">
        <a:lnSpc>
          <a:spcPct val="90000"/>
        </a:lnSpc>
        <a:spcBef>
          <a:spcPts val="971"/>
        </a:spcBef>
        <a:buFont typeface="Arial" panose="020B0604020202020204" pitchFamily="34" charset="0"/>
        <a:buChar char="•"/>
        <a:defRPr sz="2718" kern="1200">
          <a:solidFill>
            <a:schemeClr val="tx1"/>
          </a:solidFill>
          <a:latin typeface="+mn-lt"/>
          <a:ea typeface="+mn-ea"/>
          <a:cs typeface="+mn-cs"/>
        </a:defRPr>
      </a:lvl1pPr>
      <a:lvl2pPr marL="665665" indent="-221888" algn="l" defTabSz="887553" rtl="0" eaLnBrk="1" latinLnBrk="0" hangingPunct="1">
        <a:lnSpc>
          <a:spcPct val="90000"/>
        </a:lnSpc>
        <a:spcBef>
          <a:spcPts val="485"/>
        </a:spcBef>
        <a:buFont typeface="Arial" panose="020B0604020202020204" pitchFamily="34" charset="0"/>
        <a:buChar char="•"/>
        <a:defRPr sz="2330" kern="1200">
          <a:solidFill>
            <a:schemeClr val="tx1"/>
          </a:solidFill>
          <a:latin typeface="+mn-lt"/>
          <a:ea typeface="+mn-ea"/>
          <a:cs typeface="+mn-cs"/>
        </a:defRPr>
      </a:lvl2pPr>
      <a:lvl3pPr marL="1109442" indent="-221888" algn="l" defTabSz="887553" rtl="0" eaLnBrk="1" latinLnBrk="0" hangingPunct="1">
        <a:lnSpc>
          <a:spcPct val="90000"/>
        </a:lnSpc>
        <a:spcBef>
          <a:spcPts val="485"/>
        </a:spcBef>
        <a:buFont typeface="Arial" panose="020B0604020202020204" pitchFamily="34" charset="0"/>
        <a:buChar char="•"/>
        <a:defRPr sz="1941" kern="1200">
          <a:solidFill>
            <a:schemeClr val="tx1"/>
          </a:solidFill>
          <a:latin typeface="+mn-lt"/>
          <a:ea typeface="+mn-ea"/>
          <a:cs typeface="+mn-cs"/>
        </a:defRPr>
      </a:lvl3pPr>
      <a:lvl4pPr marL="1553218" indent="-221888" algn="l" defTabSz="887553" rtl="0" eaLnBrk="1" latinLnBrk="0" hangingPunct="1">
        <a:lnSpc>
          <a:spcPct val="90000"/>
        </a:lnSpc>
        <a:spcBef>
          <a:spcPts val="485"/>
        </a:spcBef>
        <a:buFont typeface="Arial" panose="020B0604020202020204" pitchFamily="34" charset="0"/>
        <a:buChar char="•"/>
        <a:defRPr sz="1747" kern="1200">
          <a:solidFill>
            <a:schemeClr val="tx1"/>
          </a:solidFill>
          <a:latin typeface="+mn-lt"/>
          <a:ea typeface="+mn-ea"/>
          <a:cs typeface="+mn-cs"/>
        </a:defRPr>
      </a:lvl4pPr>
      <a:lvl5pPr marL="1996995" indent="-221888" algn="l" defTabSz="887553" rtl="0" eaLnBrk="1" latinLnBrk="0" hangingPunct="1">
        <a:lnSpc>
          <a:spcPct val="90000"/>
        </a:lnSpc>
        <a:spcBef>
          <a:spcPts val="485"/>
        </a:spcBef>
        <a:buFont typeface="Arial" panose="020B0604020202020204" pitchFamily="34" charset="0"/>
        <a:buChar char="•"/>
        <a:defRPr sz="1747" kern="1200">
          <a:solidFill>
            <a:schemeClr val="tx1"/>
          </a:solidFill>
          <a:latin typeface="+mn-lt"/>
          <a:ea typeface="+mn-ea"/>
          <a:cs typeface="+mn-cs"/>
        </a:defRPr>
      </a:lvl5pPr>
      <a:lvl6pPr marL="2440771" indent="-221888" algn="l" defTabSz="887553" rtl="0" eaLnBrk="1" latinLnBrk="0" hangingPunct="1">
        <a:lnSpc>
          <a:spcPct val="90000"/>
        </a:lnSpc>
        <a:spcBef>
          <a:spcPts val="485"/>
        </a:spcBef>
        <a:buFont typeface="Arial" panose="020B0604020202020204" pitchFamily="34" charset="0"/>
        <a:buChar char="•"/>
        <a:defRPr sz="1747" kern="1200">
          <a:solidFill>
            <a:schemeClr val="tx1"/>
          </a:solidFill>
          <a:latin typeface="+mn-lt"/>
          <a:ea typeface="+mn-ea"/>
          <a:cs typeface="+mn-cs"/>
        </a:defRPr>
      </a:lvl6pPr>
      <a:lvl7pPr marL="2884548" indent="-221888" algn="l" defTabSz="887553" rtl="0" eaLnBrk="1" latinLnBrk="0" hangingPunct="1">
        <a:lnSpc>
          <a:spcPct val="90000"/>
        </a:lnSpc>
        <a:spcBef>
          <a:spcPts val="485"/>
        </a:spcBef>
        <a:buFont typeface="Arial" panose="020B0604020202020204" pitchFamily="34" charset="0"/>
        <a:buChar char="•"/>
        <a:defRPr sz="1747" kern="1200">
          <a:solidFill>
            <a:schemeClr val="tx1"/>
          </a:solidFill>
          <a:latin typeface="+mn-lt"/>
          <a:ea typeface="+mn-ea"/>
          <a:cs typeface="+mn-cs"/>
        </a:defRPr>
      </a:lvl7pPr>
      <a:lvl8pPr marL="3328325" indent="-221888" algn="l" defTabSz="887553" rtl="0" eaLnBrk="1" latinLnBrk="0" hangingPunct="1">
        <a:lnSpc>
          <a:spcPct val="90000"/>
        </a:lnSpc>
        <a:spcBef>
          <a:spcPts val="485"/>
        </a:spcBef>
        <a:buFont typeface="Arial" panose="020B0604020202020204" pitchFamily="34" charset="0"/>
        <a:buChar char="•"/>
        <a:defRPr sz="1747" kern="1200">
          <a:solidFill>
            <a:schemeClr val="tx1"/>
          </a:solidFill>
          <a:latin typeface="+mn-lt"/>
          <a:ea typeface="+mn-ea"/>
          <a:cs typeface="+mn-cs"/>
        </a:defRPr>
      </a:lvl8pPr>
      <a:lvl9pPr marL="3772101" indent="-221888" algn="l" defTabSz="887553" rtl="0" eaLnBrk="1" latinLnBrk="0" hangingPunct="1">
        <a:lnSpc>
          <a:spcPct val="90000"/>
        </a:lnSpc>
        <a:spcBef>
          <a:spcPts val="485"/>
        </a:spcBef>
        <a:buFont typeface="Arial" panose="020B0604020202020204" pitchFamily="34" charset="0"/>
        <a:buChar char="•"/>
        <a:defRPr sz="1747" kern="1200">
          <a:solidFill>
            <a:schemeClr val="tx1"/>
          </a:solidFill>
          <a:latin typeface="+mn-lt"/>
          <a:ea typeface="+mn-ea"/>
          <a:cs typeface="+mn-cs"/>
        </a:defRPr>
      </a:lvl9pPr>
    </p:bodyStyle>
    <p:otherStyle>
      <a:defPPr>
        <a:defRPr lang="en-US"/>
      </a:defPPr>
      <a:lvl1pPr marL="0" algn="l" defTabSz="887553" rtl="0" eaLnBrk="1" latinLnBrk="0" hangingPunct="1">
        <a:defRPr sz="1747" kern="1200">
          <a:solidFill>
            <a:schemeClr val="tx1"/>
          </a:solidFill>
          <a:latin typeface="+mn-lt"/>
          <a:ea typeface="+mn-ea"/>
          <a:cs typeface="+mn-cs"/>
        </a:defRPr>
      </a:lvl1pPr>
      <a:lvl2pPr marL="443777" algn="l" defTabSz="887553" rtl="0" eaLnBrk="1" latinLnBrk="0" hangingPunct="1">
        <a:defRPr sz="1747" kern="1200">
          <a:solidFill>
            <a:schemeClr val="tx1"/>
          </a:solidFill>
          <a:latin typeface="+mn-lt"/>
          <a:ea typeface="+mn-ea"/>
          <a:cs typeface="+mn-cs"/>
        </a:defRPr>
      </a:lvl2pPr>
      <a:lvl3pPr marL="887553" algn="l" defTabSz="887553" rtl="0" eaLnBrk="1" latinLnBrk="0" hangingPunct="1">
        <a:defRPr sz="1747" kern="1200">
          <a:solidFill>
            <a:schemeClr val="tx1"/>
          </a:solidFill>
          <a:latin typeface="+mn-lt"/>
          <a:ea typeface="+mn-ea"/>
          <a:cs typeface="+mn-cs"/>
        </a:defRPr>
      </a:lvl3pPr>
      <a:lvl4pPr marL="1331330" algn="l" defTabSz="887553" rtl="0" eaLnBrk="1" latinLnBrk="0" hangingPunct="1">
        <a:defRPr sz="1747" kern="1200">
          <a:solidFill>
            <a:schemeClr val="tx1"/>
          </a:solidFill>
          <a:latin typeface="+mn-lt"/>
          <a:ea typeface="+mn-ea"/>
          <a:cs typeface="+mn-cs"/>
        </a:defRPr>
      </a:lvl4pPr>
      <a:lvl5pPr marL="1775106" algn="l" defTabSz="887553" rtl="0" eaLnBrk="1" latinLnBrk="0" hangingPunct="1">
        <a:defRPr sz="1747" kern="1200">
          <a:solidFill>
            <a:schemeClr val="tx1"/>
          </a:solidFill>
          <a:latin typeface="+mn-lt"/>
          <a:ea typeface="+mn-ea"/>
          <a:cs typeface="+mn-cs"/>
        </a:defRPr>
      </a:lvl5pPr>
      <a:lvl6pPr marL="2218883" algn="l" defTabSz="887553" rtl="0" eaLnBrk="1" latinLnBrk="0" hangingPunct="1">
        <a:defRPr sz="1747" kern="1200">
          <a:solidFill>
            <a:schemeClr val="tx1"/>
          </a:solidFill>
          <a:latin typeface="+mn-lt"/>
          <a:ea typeface="+mn-ea"/>
          <a:cs typeface="+mn-cs"/>
        </a:defRPr>
      </a:lvl6pPr>
      <a:lvl7pPr marL="2662660" algn="l" defTabSz="887553" rtl="0" eaLnBrk="1" latinLnBrk="0" hangingPunct="1">
        <a:defRPr sz="1747" kern="1200">
          <a:solidFill>
            <a:schemeClr val="tx1"/>
          </a:solidFill>
          <a:latin typeface="+mn-lt"/>
          <a:ea typeface="+mn-ea"/>
          <a:cs typeface="+mn-cs"/>
        </a:defRPr>
      </a:lvl7pPr>
      <a:lvl8pPr marL="3106436" algn="l" defTabSz="887553" rtl="0" eaLnBrk="1" latinLnBrk="0" hangingPunct="1">
        <a:defRPr sz="1747" kern="1200">
          <a:solidFill>
            <a:schemeClr val="tx1"/>
          </a:solidFill>
          <a:latin typeface="+mn-lt"/>
          <a:ea typeface="+mn-ea"/>
          <a:cs typeface="+mn-cs"/>
        </a:defRPr>
      </a:lvl8pPr>
      <a:lvl9pPr marL="3550213" algn="l" defTabSz="887553" rtl="0" eaLnBrk="1" latinLnBrk="0" hangingPunct="1">
        <a:defRPr sz="1747"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12415" y="188634"/>
            <a:ext cx="11341394" cy="458972"/>
          </a:xfrm>
          <a:prstGeom prst="rect">
            <a:avLst/>
          </a:prstGeom>
        </p:spPr>
        <p:txBody>
          <a:bodyPr vert="horz" lIns="91440" tIns="45720" rIns="91440" bIns="45720" rtlCol="0" anchor="t" anchorCtr="0">
            <a:spAutoFit/>
          </a:bodyPr>
          <a:lstStyle/>
          <a:p>
            <a:r>
              <a:rPr lang="en-US"/>
              <a:t>Click to edit Master title style</a:t>
            </a:r>
            <a:endParaRPr lang="en-US" dirty="0"/>
          </a:p>
        </p:txBody>
      </p:sp>
      <p:sp>
        <p:nvSpPr>
          <p:cNvPr id="3" name="Text Placeholder 2"/>
          <p:cNvSpPr>
            <a:spLocks noGrp="1"/>
          </p:cNvSpPr>
          <p:nvPr>
            <p:ph type="body" idx="1"/>
          </p:nvPr>
        </p:nvSpPr>
        <p:spPr>
          <a:xfrm>
            <a:off x="412415" y="1125800"/>
            <a:ext cx="11341394" cy="4844765"/>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Slide Number Placeholder 5"/>
          <p:cNvSpPr>
            <a:spLocks noGrp="1"/>
          </p:cNvSpPr>
          <p:nvPr>
            <p:ph type="sldNum" sz="quarter" idx="4"/>
          </p:nvPr>
        </p:nvSpPr>
        <p:spPr>
          <a:xfrm>
            <a:off x="9010608" y="6356351"/>
            <a:ext cx="2743200" cy="365125"/>
          </a:xfrm>
          <a:prstGeom prst="rect">
            <a:avLst/>
          </a:prstGeom>
        </p:spPr>
        <p:txBody>
          <a:bodyPr vert="horz" lIns="91440" tIns="45720" rIns="91440" bIns="45720" rtlCol="0" anchor="b" anchorCtr="0"/>
          <a:lstStyle>
            <a:lvl1pPr algn="r">
              <a:defRPr sz="1165">
                <a:solidFill>
                  <a:schemeClr val="bg1">
                    <a:lumMod val="75000"/>
                  </a:schemeClr>
                </a:solidFill>
              </a:defRPr>
            </a:lvl1pPr>
          </a:lstStyle>
          <a:p>
            <a:fld id="{CAC7613F-DB10-4CF3-A9D1-9BB57E88C88F}" type="slidenum">
              <a:rPr lang="en-US" smtClean="0">
                <a:solidFill>
                  <a:srgbClr val="FFFFFF">
                    <a:lumMod val="75000"/>
                  </a:srgbClr>
                </a:solidFill>
              </a:rPr>
              <a:pPr/>
              <a:t>‹#›</a:t>
            </a:fld>
            <a:endParaRPr lang="en-US">
              <a:solidFill>
                <a:srgbClr val="FFFFFF">
                  <a:lumMod val="75000"/>
                </a:srgbClr>
              </a:solidFill>
            </a:endParaRPr>
          </a:p>
        </p:txBody>
      </p:sp>
    </p:spTree>
    <p:extLst>
      <p:ext uri="{BB962C8B-B14F-4D97-AF65-F5344CB8AC3E}">
        <p14:creationId xmlns:p14="http://schemas.microsoft.com/office/powerpoint/2010/main" val="3851710374"/>
      </p:ext>
    </p:extLst>
  </p:cSld>
  <p:clrMap bg1="lt1" tx1="dk1" bg2="lt2" tx2="dk2" accent1="accent1" accent2="accent2" accent3="accent3" accent4="accent4" accent5="accent5" accent6="accent6" hlink="hlink" folHlink="folHlink"/>
  <p:sldLayoutIdLst>
    <p:sldLayoutId id="2147483689" r:id="rId1"/>
    <p:sldLayoutId id="2147483690" r:id="rId2"/>
    <p:sldLayoutId id="2147483691" r:id="rId3"/>
    <p:sldLayoutId id="2147483692" r:id="rId4"/>
    <p:sldLayoutId id="2147483693" r:id="rId5"/>
    <p:sldLayoutId id="2147483694" r:id="rId6"/>
    <p:sldLayoutId id="2147483695" r:id="rId7"/>
    <p:sldLayoutId id="2147483696" r:id="rId8"/>
    <p:sldLayoutId id="2147483697" r:id="rId9"/>
    <p:sldLayoutId id="2147483698" r:id="rId10"/>
    <p:sldLayoutId id="2147483699" r:id="rId11"/>
    <p:sldLayoutId id="2147483700" r:id="rId12"/>
    <p:sldLayoutId id="2147483701" r:id="rId13"/>
  </p:sldLayoutIdLst>
  <p:txStyles>
    <p:titleStyle>
      <a:lvl1pPr algn="l" defTabSz="887553" rtl="0" eaLnBrk="1" latinLnBrk="0" hangingPunct="1">
        <a:lnSpc>
          <a:spcPct val="90000"/>
        </a:lnSpc>
        <a:spcBef>
          <a:spcPct val="0"/>
        </a:spcBef>
        <a:buNone/>
        <a:defRPr sz="2647" b="1" kern="1200" cap="all" baseline="0">
          <a:solidFill>
            <a:schemeClr val="tx2"/>
          </a:solidFill>
          <a:latin typeface="+mj-lt"/>
          <a:ea typeface="+mj-ea"/>
          <a:cs typeface="+mj-cs"/>
        </a:defRPr>
      </a:lvl1pPr>
    </p:titleStyle>
    <p:bodyStyle>
      <a:lvl1pPr marL="221888" indent="-221888" algn="l" defTabSz="887553" rtl="0" eaLnBrk="1" latinLnBrk="0" hangingPunct="1">
        <a:lnSpc>
          <a:spcPct val="90000"/>
        </a:lnSpc>
        <a:spcBef>
          <a:spcPts val="971"/>
        </a:spcBef>
        <a:buFont typeface="Arial" panose="020B0604020202020204" pitchFamily="34" charset="0"/>
        <a:buChar char="•"/>
        <a:defRPr sz="2718" kern="1200">
          <a:solidFill>
            <a:schemeClr val="tx1"/>
          </a:solidFill>
          <a:latin typeface="+mn-lt"/>
          <a:ea typeface="+mn-ea"/>
          <a:cs typeface="+mn-cs"/>
        </a:defRPr>
      </a:lvl1pPr>
      <a:lvl2pPr marL="665665" indent="-221888" algn="l" defTabSz="887553" rtl="0" eaLnBrk="1" latinLnBrk="0" hangingPunct="1">
        <a:lnSpc>
          <a:spcPct val="90000"/>
        </a:lnSpc>
        <a:spcBef>
          <a:spcPts val="485"/>
        </a:spcBef>
        <a:buFont typeface="Arial" panose="020B0604020202020204" pitchFamily="34" charset="0"/>
        <a:buChar char="•"/>
        <a:defRPr sz="2330" kern="1200">
          <a:solidFill>
            <a:schemeClr val="tx1"/>
          </a:solidFill>
          <a:latin typeface="+mn-lt"/>
          <a:ea typeface="+mn-ea"/>
          <a:cs typeface="+mn-cs"/>
        </a:defRPr>
      </a:lvl2pPr>
      <a:lvl3pPr marL="1109442" indent="-221888" algn="l" defTabSz="887553" rtl="0" eaLnBrk="1" latinLnBrk="0" hangingPunct="1">
        <a:lnSpc>
          <a:spcPct val="90000"/>
        </a:lnSpc>
        <a:spcBef>
          <a:spcPts val="485"/>
        </a:spcBef>
        <a:buFont typeface="Arial" panose="020B0604020202020204" pitchFamily="34" charset="0"/>
        <a:buChar char="•"/>
        <a:defRPr sz="1941" kern="1200">
          <a:solidFill>
            <a:schemeClr val="tx1"/>
          </a:solidFill>
          <a:latin typeface="+mn-lt"/>
          <a:ea typeface="+mn-ea"/>
          <a:cs typeface="+mn-cs"/>
        </a:defRPr>
      </a:lvl3pPr>
      <a:lvl4pPr marL="1553218" indent="-221888" algn="l" defTabSz="887553" rtl="0" eaLnBrk="1" latinLnBrk="0" hangingPunct="1">
        <a:lnSpc>
          <a:spcPct val="90000"/>
        </a:lnSpc>
        <a:spcBef>
          <a:spcPts val="485"/>
        </a:spcBef>
        <a:buFont typeface="Arial" panose="020B0604020202020204" pitchFamily="34" charset="0"/>
        <a:buChar char="•"/>
        <a:defRPr sz="1747" kern="1200">
          <a:solidFill>
            <a:schemeClr val="tx1"/>
          </a:solidFill>
          <a:latin typeface="+mn-lt"/>
          <a:ea typeface="+mn-ea"/>
          <a:cs typeface="+mn-cs"/>
        </a:defRPr>
      </a:lvl4pPr>
      <a:lvl5pPr marL="1996995" indent="-221888" algn="l" defTabSz="887553" rtl="0" eaLnBrk="1" latinLnBrk="0" hangingPunct="1">
        <a:lnSpc>
          <a:spcPct val="90000"/>
        </a:lnSpc>
        <a:spcBef>
          <a:spcPts val="485"/>
        </a:spcBef>
        <a:buFont typeface="Arial" panose="020B0604020202020204" pitchFamily="34" charset="0"/>
        <a:buChar char="•"/>
        <a:defRPr sz="1747" kern="1200">
          <a:solidFill>
            <a:schemeClr val="tx1"/>
          </a:solidFill>
          <a:latin typeface="+mn-lt"/>
          <a:ea typeface="+mn-ea"/>
          <a:cs typeface="+mn-cs"/>
        </a:defRPr>
      </a:lvl5pPr>
      <a:lvl6pPr marL="2440771" indent="-221888" algn="l" defTabSz="887553" rtl="0" eaLnBrk="1" latinLnBrk="0" hangingPunct="1">
        <a:lnSpc>
          <a:spcPct val="90000"/>
        </a:lnSpc>
        <a:spcBef>
          <a:spcPts val="485"/>
        </a:spcBef>
        <a:buFont typeface="Arial" panose="020B0604020202020204" pitchFamily="34" charset="0"/>
        <a:buChar char="•"/>
        <a:defRPr sz="1747" kern="1200">
          <a:solidFill>
            <a:schemeClr val="tx1"/>
          </a:solidFill>
          <a:latin typeface="+mn-lt"/>
          <a:ea typeface="+mn-ea"/>
          <a:cs typeface="+mn-cs"/>
        </a:defRPr>
      </a:lvl6pPr>
      <a:lvl7pPr marL="2884548" indent="-221888" algn="l" defTabSz="887553" rtl="0" eaLnBrk="1" latinLnBrk="0" hangingPunct="1">
        <a:lnSpc>
          <a:spcPct val="90000"/>
        </a:lnSpc>
        <a:spcBef>
          <a:spcPts val="485"/>
        </a:spcBef>
        <a:buFont typeface="Arial" panose="020B0604020202020204" pitchFamily="34" charset="0"/>
        <a:buChar char="•"/>
        <a:defRPr sz="1747" kern="1200">
          <a:solidFill>
            <a:schemeClr val="tx1"/>
          </a:solidFill>
          <a:latin typeface="+mn-lt"/>
          <a:ea typeface="+mn-ea"/>
          <a:cs typeface="+mn-cs"/>
        </a:defRPr>
      </a:lvl7pPr>
      <a:lvl8pPr marL="3328325" indent="-221888" algn="l" defTabSz="887553" rtl="0" eaLnBrk="1" latinLnBrk="0" hangingPunct="1">
        <a:lnSpc>
          <a:spcPct val="90000"/>
        </a:lnSpc>
        <a:spcBef>
          <a:spcPts val="485"/>
        </a:spcBef>
        <a:buFont typeface="Arial" panose="020B0604020202020204" pitchFamily="34" charset="0"/>
        <a:buChar char="•"/>
        <a:defRPr sz="1747" kern="1200">
          <a:solidFill>
            <a:schemeClr val="tx1"/>
          </a:solidFill>
          <a:latin typeface="+mn-lt"/>
          <a:ea typeface="+mn-ea"/>
          <a:cs typeface="+mn-cs"/>
        </a:defRPr>
      </a:lvl8pPr>
      <a:lvl9pPr marL="3772101" indent="-221888" algn="l" defTabSz="887553" rtl="0" eaLnBrk="1" latinLnBrk="0" hangingPunct="1">
        <a:lnSpc>
          <a:spcPct val="90000"/>
        </a:lnSpc>
        <a:spcBef>
          <a:spcPts val="485"/>
        </a:spcBef>
        <a:buFont typeface="Arial" panose="020B0604020202020204" pitchFamily="34" charset="0"/>
        <a:buChar char="•"/>
        <a:defRPr sz="1747" kern="1200">
          <a:solidFill>
            <a:schemeClr val="tx1"/>
          </a:solidFill>
          <a:latin typeface="+mn-lt"/>
          <a:ea typeface="+mn-ea"/>
          <a:cs typeface="+mn-cs"/>
        </a:defRPr>
      </a:lvl9pPr>
    </p:bodyStyle>
    <p:otherStyle>
      <a:defPPr>
        <a:defRPr lang="en-US"/>
      </a:defPPr>
      <a:lvl1pPr marL="0" algn="l" defTabSz="887553" rtl="0" eaLnBrk="1" latinLnBrk="0" hangingPunct="1">
        <a:defRPr sz="1747" kern="1200">
          <a:solidFill>
            <a:schemeClr val="tx1"/>
          </a:solidFill>
          <a:latin typeface="+mn-lt"/>
          <a:ea typeface="+mn-ea"/>
          <a:cs typeface="+mn-cs"/>
        </a:defRPr>
      </a:lvl1pPr>
      <a:lvl2pPr marL="443777" algn="l" defTabSz="887553" rtl="0" eaLnBrk="1" latinLnBrk="0" hangingPunct="1">
        <a:defRPr sz="1747" kern="1200">
          <a:solidFill>
            <a:schemeClr val="tx1"/>
          </a:solidFill>
          <a:latin typeface="+mn-lt"/>
          <a:ea typeface="+mn-ea"/>
          <a:cs typeface="+mn-cs"/>
        </a:defRPr>
      </a:lvl2pPr>
      <a:lvl3pPr marL="887553" algn="l" defTabSz="887553" rtl="0" eaLnBrk="1" latinLnBrk="0" hangingPunct="1">
        <a:defRPr sz="1747" kern="1200">
          <a:solidFill>
            <a:schemeClr val="tx1"/>
          </a:solidFill>
          <a:latin typeface="+mn-lt"/>
          <a:ea typeface="+mn-ea"/>
          <a:cs typeface="+mn-cs"/>
        </a:defRPr>
      </a:lvl3pPr>
      <a:lvl4pPr marL="1331330" algn="l" defTabSz="887553" rtl="0" eaLnBrk="1" latinLnBrk="0" hangingPunct="1">
        <a:defRPr sz="1747" kern="1200">
          <a:solidFill>
            <a:schemeClr val="tx1"/>
          </a:solidFill>
          <a:latin typeface="+mn-lt"/>
          <a:ea typeface="+mn-ea"/>
          <a:cs typeface="+mn-cs"/>
        </a:defRPr>
      </a:lvl4pPr>
      <a:lvl5pPr marL="1775106" algn="l" defTabSz="887553" rtl="0" eaLnBrk="1" latinLnBrk="0" hangingPunct="1">
        <a:defRPr sz="1747" kern="1200">
          <a:solidFill>
            <a:schemeClr val="tx1"/>
          </a:solidFill>
          <a:latin typeface="+mn-lt"/>
          <a:ea typeface="+mn-ea"/>
          <a:cs typeface="+mn-cs"/>
        </a:defRPr>
      </a:lvl5pPr>
      <a:lvl6pPr marL="2218883" algn="l" defTabSz="887553" rtl="0" eaLnBrk="1" latinLnBrk="0" hangingPunct="1">
        <a:defRPr sz="1747" kern="1200">
          <a:solidFill>
            <a:schemeClr val="tx1"/>
          </a:solidFill>
          <a:latin typeface="+mn-lt"/>
          <a:ea typeface="+mn-ea"/>
          <a:cs typeface="+mn-cs"/>
        </a:defRPr>
      </a:lvl6pPr>
      <a:lvl7pPr marL="2662660" algn="l" defTabSz="887553" rtl="0" eaLnBrk="1" latinLnBrk="0" hangingPunct="1">
        <a:defRPr sz="1747" kern="1200">
          <a:solidFill>
            <a:schemeClr val="tx1"/>
          </a:solidFill>
          <a:latin typeface="+mn-lt"/>
          <a:ea typeface="+mn-ea"/>
          <a:cs typeface="+mn-cs"/>
        </a:defRPr>
      </a:lvl7pPr>
      <a:lvl8pPr marL="3106436" algn="l" defTabSz="887553" rtl="0" eaLnBrk="1" latinLnBrk="0" hangingPunct="1">
        <a:defRPr sz="1747" kern="1200">
          <a:solidFill>
            <a:schemeClr val="tx1"/>
          </a:solidFill>
          <a:latin typeface="+mn-lt"/>
          <a:ea typeface="+mn-ea"/>
          <a:cs typeface="+mn-cs"/>
        </a:defRPr>
      </a:lvl8pPr>
      <a:lvl9pPr marL="3550213" algn="l" defTabSz="887553" rtl="0" eaLnBrk="1" latinLnBrk="0" hangingPunct="1">
        <a:defRPr sz="1747"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12415" y="188634"/>
            <a:ext cx="11341394" cy="458972"/>
          </a:xfrm>
          <a:prstGeom prst="rect">
            <a:avLst/>
          </a:prstGeom>
        </p:spPr>
        <p:txBody>
          <a:bodyPr vert="horz" lIns="91440" tIns="45720" rIns="91440" bIns="45720" rtlCol="0" anchor="t" anchorCtr="0">
            <a:spAutoFit/>
          </a:bodyPr>
          <a:lstStyle/>
          <a:p>
            <a:r>
              <a:rPr lang="en-US"/>
              <a:t>Click to edit Master title style</a:t>
            </a:r>
            <a:endParaRPr lang="en-US" dirty="0"/>
          </a:p>
        </p:txBody>
      </p:sp>
      <p:sp>
        <p:nvSpPr>
          <p:cNvPr id="3" name="Text Placeholder 2"/>
          <p:cNvSpPr>
            <a:spLocks noGrp="1"/>
          </p:cNvSpPr>
          <p:nvPr>
            <p:ph type="body" idx="1"/>
          </p:nvPr>
        </p:nvSpPr>
        <p:spPr>
          <a:xfrm>
            <a:off x="412415" y="1125800"/>
            <a:ext cx="11341394" cy="4844765"/>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Slide Number Placeholder 5"/>
          <p:cNvSpPr>
            <a:spLocks noGrp="1"/>
          </p:cNvSpPr>
          <p:nvPr>
            <p:ph type="sldNum" sz="quarter" idx="4"/>
          </p:nvPr>
        </p:nvSpPr>
        <p:spPr>
          <a:xfrm>
            <a:off x="9010608" y="6356351"/>
            <a:ext cx="2743200" cy="365125"/>
          </a:xfrm>
          <a:prstGeom prst="rect">
            <a:avLst/>
          </a:prstGeom>
        </p:spPr>
        <p:txBody>
          <a:bodyPr vert="horz" lIns="91440" tIns="45720" rIns="91440" bIns="45720" rtlCol="0" anchor="b" anchorCtr="0"/>
          <a:lstStyle>
            <a:lvl1pPr algn="r">
              <a:defRPr sz="1165">
                <a:solidFill>
                  <a:schemeClr val="bg1">
                    <a:lumMod val="75000"/>
                  </a:schemeClr>
                </a:solidFill>
              </a:defRPr>
            </a:lvl1pPr>
          </a:lstStyle>
          <a:p>
            <a:fld id="{CAC7613F-DB10-4CF3-A9D1-9BB57E88C88F}" type="slidenum">
              <a:rPr lang="en-US" smtClean="0">
                <a:solidFill>
                  <a:srgbClr val="FFFFFF">
                    <a:lumMod val="75000"/>
                  </a:srgbClr>
                </a:solidFill>
              </a:rPr>
              <a:pPr/>
              <a:t>‹#›</a:t>
            </a:fld>
            <a:endParaRPr lang="en-US">
              <a:solidFill>
                <a:srgbClr val="FFFFFF">
                  <a:lumMod val="75000"/>
                </a:srgbClr>
              </a:solidFill>
            </a:endParaRPr>
          </a:p>
        </p:txBody>
      </p:sp>
    </p:spTree>
    <p:extLst>
      <p:ext uri="{BB962C8B-B14F-4D97-AF65-F5344CB8AC3E}">
        <p14:creationId xmlns:p14="http://schemas.microsoft.com/office/powerpoint/2010/main" val="2494696095"/>
      </p:ext>
    </p:extLst>
  </p:cSld>
  <p:clrMap bg1="lt1" tx1="dk1" bg2="lt2" tx2="dk2" accent1="accent1" accent2="accent2" accent3="accent3" accent4="accent4" accent5="accent5" accent6="accent6" hlink="hlink" folHlink="folHlink"/>
  <p:sldLayoutIdLst>
    <p:sldLayoutId id="2147483703" r:id="rId1"/>
    <p:sldLayoutId id="2147483704" r:id="rId2"/>
    <p:sldLayoutId id="2147483705" r:id="rId3"/>
    <p:sldLayoutId id="2147483706" r:id="rId4"/>
    <p:sldLayoutId id="2147483707" r:id="rId5"/>
    <p:sldLayoutId id="2147483708" r:id="rId6"/>
    <p:sldLayoutId id="2147483709" r:id="rId7"/>
    <p:sldLayoutId id="2147483710" r:id="rId8"/>
    <p:sldLayoutId id="2147483711" r:id="rId9"/>
    <p:sldLayoutId id="2147483712" r:id="rId10"/>
    <p:sldLayoutId id="2147483713" r:id="rId11"/>
    <p:sldLayoutId id="2147483714" r:id="rId12"/>
    <p:sldLayoutId id="2147483715" r:id="rId13"/>
  </p:sldLayoutIdLst>
  <p:txStyles>
    <p:titleStyle>
      <a:lvl1pPr algn="l" defTabSz="887553" rtl="0" eaLnBrk="1" latinLnBrk="0" hangingPunct="1">
        <a:lnSpc>
          <a:spcPct val="90000"/>
        </a:lnSpc>
        <a:spcBef>
          <a:spcPct val="0"/>
        </a:spcBef>
        <a:buNone/>
        <a:defRPr sz="2647" b="1" kern="1200" cap="all" baseline="0">
          <a:solidFill>
            <a:schemeClr val="tx2"/>
          </a:solidFill>
          <a:latin typeface="+mj-lt"/>
          <a:ea typeface="+mj-ea"/>
          <a:cs typeface="+mj-cs"/>
        </a:defRPr>
      </a:lvl1pPr>
    </p:titleStyle>
    <p:bodyStyle>
      <a:lvl1pPr marL="221888" indent="-221888" algn="l" defTabSz="887553" rtl="0" eaLnBrk="1" latinLnBrk="0" hangingPunct="1">
        <a:lnSpc>
          <a:spcPct val="90000"/>
        </a:lnSpc>
        <a:spcBef>
          <a:spcPts val="971"/>
        </a:spcBef>
        <a:buFont typeface="Arial" panose="020B0604020202020204" pitchFamily="34" charset="0"/>
        <a:buChar char="•"/>
        <a:defRPr sz="2718" kern="1200">
          <a:solidFill>
            <a:schemeClr val="tx1"/>
          </a:solidFill>
          <a:latin typeface="+mn-lt"/>
          <a:ea typeface="+mn-ea"/>
          <a:cs typeface="+mn-cs"/>
        </a:defRPr>
      </a:lvl1pPr>
      <a:lvl2pPr marL="665665" indent="-221888" algn="l" defTabSz="887553" rtl="0" eaLnBrk="1" latinLnBrk="0" hangingPunct="1">
        <a:lnSpc>
          <a:spcPct val="90000"/>
        </a:lnSpc>
        <a:spcBef>
          <a:spcPts val="485"/>
        </a:spcBef>
        <a:buFont typeface="Arial" panose="020B0604020202020204" pitchFamily="34" charset="0"/>
        <a:buChar char="•"/>
        <a:defRPr sz="2330" kern="1200">
          <a:solidFill>
            <a:schemeClr val="tx1"/>
          </a:solidFill>
          <a:latin typeface="+mn-lt"/>
          <a:ea typeface="+mn-ea"/>
          <a:cs typeface="+mn-cs"/>
        </a:defRPr>
      </a:lvl2pPr>
      <a:lvl3pPr marL="1109442" indent="-221888" algn="l" defTabSz="887553" rtl="0" eaLnBrk="1" latinLnBrk="0" hangingPunct="1">
        <a:lnSpc>
          <a:spcPct val="90000"/>
        </a:lnSpc>
        <a:spcBef>
          <a:spcPts val="485"/>
        </a:spcBef>
        <a:buFont typeface="Arial" panose="020B0604020202020204" pitchFamily="34" charset="0"/>
        <a:buChar char="•"/>
        <a:defRPr sz="1941" kern="1200">
          <a:solidFill>
            <a:schemeClr val="tx1"/>
          </a:solidFill>
          <a:latin typeface="+mn-lt"/>
          <a:ea typeface="+mn-ea"/>
          <a:cs typeface="+mn-cs"/>
        </a:defRPr>
      </a:lvl3pPr>
      <a:lvl4pPr marL="1553218" indent="-221888" algn="l" defTabSz="887553" rtl="0" eaLnBrk="1" latinLnBrk="0" hangingPunct="1">
        <a:lnSpc>
          <a:spcPct val="90000"/>
        </a:lnSpc>
        <a:spcBef>
          <a:spcPts val="485"/>
        </a:spcBef>
        <a:buFont typeface="Arial" panose="020B0604020202020204" pitchFamily="34" charset="0"/>
        <a:buChar char="•"/>
        <a:defRPr sz="1747" kern="1200">
          <a:solidFill>
            <a:schemeClr val="tx1"/>
          </a:solidFill>
          <a:latin typeface="+mn-lt"/>
          <a:ea typeface="+mn-ea"/>
          <a:cs typeface="+mn-cs"/>
        </a:defRPr>
      </a:lvl4pPr>
      <a:lvl5pPr marL="1996995" indent="-221888" algn="l" defTabSz="887553" rtl="0" eaLnBrk="1" latinLnBrk="0" hangingPunct="1">
        <a:lnSpc>
          <a:spcPct val="90000"/>
        </a:lnSpc>
        <a:spcBef>
          <a:spcPts val="485"/>
        </a:spcBef>
        <a:buFont typeface="Arial" panose="020B0604020202020204" pitchFamily="34" charset="0"/>
        <a:buChar char="•"/>
        <a:defRPr sz="1747" kern="1200">
          <a:solidFill>
            <a:schemeClr val="tx1"/>
          </a:solidFill>
          <a:latin typeface="+mn-lt"/>
          <a:ea typeface="+mn-ea"/>
          <a:cs typeface="+mn-cs"/>
        </a:defRPr>
      </a:lvl5pPr>
      <a:lvl6pPr marL="2440771" indent="-221888" algn="l" defTabSz="887553" rtl="0" eaLnBrk="1" latinLnBrk="0" hangingPunct="1">
        <a:lnSpc>
          <a:spcPct val="90000"/>
        </a:lnSpc>
        <a:spcBef>
          <a:spcPts val="485"/>
        </a:spcBef>
        <a:buFont typeface="Arial" panose="020B0604020202020204" pitchFamily="34" charset="0"/>
        <a:buChar char="•"/>
        <a:defRPr sz="1747" kern="1200">
          <a:solidFill>
            <a:schemeClr val="tx1"/>
          </a:solidFill>
          <a:latin typeface="+mn-lt"/>
          <a:ea typeface="+mn-ea"/>
          <a:cs typeface="+mn-cs"/>
        </a:defRPr>
      </a:lvl6pPr>
      <a:lvl7pPr marL="2884548" indent="-221888" algn="l" defTabSz="887553" rtl="0" eaLnBrk="1" latinLnBrk="0" hangingPunct="1">
        <a:lnSpc>
          <a:spcPct val="90000"/>
        </a:lnSpc>
        <a:spcBef>
          <a:spcPts val="485"/>
        </a:spcBef>
        <a:buFont typeface="Arial" panose="020B0604020202020204" pitchFamily="34" charset="0"/>
        <a:buChar char="•"/>
        <a:defRPr sz="1747" kern="1200">
          <a:solidFill>
            <a:schemeClr val="tx1"/>
          </a:solidFill>
          <a:latin typeface="+mn-lt"/>
          <a:ea typeface="+mn-ea"/>
          <a:cs typeface="+mn-cs"/>
        </a:defRPr>
      </a:lvl7pPr>
      <a:lvl8pPr marL="3328325" indent="-221888" algn="l" defTabSz="887553" rtl="0" eaLnBrk="1" latinLnBrk="0" hangingPunct="1">
        <a:lnSpc>
          <a:spcPct val="90000"/>
        </a:lnSpc>
        <a:spcBef>
          <a:spcPts val="485"/>
        </a:spcBef>
        <a:buFont typeface="Arial" panose="020B0604020202020204" pitchFamily="34" charset="0"/>
        <a:buChar char="•"/>
        <a:defRPr sz="1747" kern="1200">
          <a:solidFill>
            <a:schemeClr val="tx1"/>
          </a:solidFill>
          <a:latin typeface="+mn-lt"/>
          <a:ea typeface="+mn-ea"/>
          <a:cs typeface="+mn-cs"/>
        </a:defRPr>
      </a:lvl8pPr>
      <a:lvl9pPr marL="3772101" indent="-221888" algn="l" defTabSz="887553" rtl="0" eaLnBrk="1" latinLnBrk="0" hangingPunct="1">
        <a:lnSpc>
          <a:spcPct val="90000"/>
        </a:lnSpc>
        <a:spcBef>
          <a:spcPts val="485"/>
        </a:spcBef>
        <a:buFont typeface="Arial" panose="020B0604020202020204" pitchFamily="34" charset="0"/>
        <a:buChar char="•"/>
        <a:defRPr sz="1747" kern="1200">
          <a:solidFill>
            <a:schemeClr val="tx1"/>
          </a:solidFill>
          <a:latin typeface="+mn-lt"/>
          <a:ea typeface="+mn-ea"/>
          <a:cs typeface="+mn-cs"/>
        </a:defRPr>
      </a:lvl9pPr>
    </p:bodyStyle>
    <p:otherStyle>
      <a:defPPr>
        <a:defRPr lang="en-US"/>
      </a:defPPr>
      <a:lvl1pPr marL="0" algn="l" defTabSz="887553" rtl="0" eaLnBrk="1" latinLnBrk="0" hangingPunct="1">
        <a:defRPr sz="1747" kern="1200">
          <a:solidFill>
            <a:schemeClr val="tx1"/>
          </a:solidFill>
          <a:latin typeface="+mn-lt"/>
          <a:ea typeface="+mn-ea"/>
          <a:cs typeface="+mn-cs"/>
        </a:defRPr>
      </a:lvl1pPr>
      <a:lvl2pPr marL="443777" algn="l" defTabSz="887553" rtl="0" eaLnBrk="1" latinLnBrk="0" hangingPunct="1">
        <a:defRPr sz="1747" kern="1200">
          <a:solidFill>
            <a:schemeClr val="tx1"/>
          </a:solidFill>
          <a:latin typeface="+mn-lt"/>
          <a:ea typeface="+mn-ea"/>
          <a:cs typeface="+mn-cs"/>
        </a:defRPr>
      </a:lvl2pPr>
      <a:lvl3pPr marL="887553" algn="l" defTabSz="887553" rtl="0" eaLnBrk="1" latinLnBrk="0" hangingPunct="1">
        <a:defRPr sz="1747" kern="1200">
          <a:solidFill>
            <a:schemeClr val="tx1"/>
          </a:solidFill>
          <a:latin typeface="+mn-lt"/>
          <a:ea typeface="+mn-ea"/>
          <a:cs typeface="+mn-cs"/>
        </a:defRPr>
      </a:lvl3pPr>
      <a:lvl4pPr marL="1331330" algn="l" defTabSz="887553" rtl="0" eaLnBrk="1" latinLnBrk="0" hangingPunct="1">
        <a:defRPr sz="1747" kern="1200">
          <a:solidFill>
            <a:schemeClr val="tx1"/>
          </a:solidFill>
          <a:latin typeface="+mn-lt"/>
          <a:ea typeface="+mn-ea"/>
          <a:cs typeface="+mn-cs"/>
        </a:defRPr>
      </a:lvl4pPr>
      <a:lvl5pPr marL="1775106" algn="l" defTabSz="887553" rtl="0" eaLnBrk="1" latinLnBrk="0" hangingPunct="1">
        <a:defRPr sz="1747" kern="1200">
          <a:solidFill>
            <a:schemeClr val="tx1"/>
          </a:solidFill>
          <a:latin typeface="+mn-lt"/>
          <a:ea typeface="+mn-ea"/>
          <a:cs typeface="+mn-cs"/>
        </a:defRPr>
      </a:lvl5pPr>
      <a:lvl6pPr marL="2218883" algn="l" defTabSz="887553" rtl="0" eaLnBrk="1" latinLnBrk="0" hangingPunct="1">
        <a:defRPr sz="1747" kern="1200">
          <a:solidFill>
            <a:schemeClr val="tx1"/>
          </a:solidFill>
          <a:latin typeface="+mn-lt"/>
          <a:ea typeface="+mn-ea"/>
          <a:cs typeface="+mn-cs"/>
        </a:defRPr>
      </a:lvl6pPr>
      <a:lvl7pPr marL="2662660" algn="l" defTabSz="887553" rtl="0" eaLnBrk="1" latinLnBrk="0" hangingPunct="1">
        <a:defRPr sz="1747" kern="1200">
          <a:solidFill>
            <a:schemeClr val="tx1"/>
          </a:solidFill>
          <a:latin typeface="+mn-lt"/>
          <a:ea typeface="+mn-ea"/>
          <a:cs typeface="+mn-cs"/>
        </a:defRPr>
      </a:lvl7pPr>
      <a:lvl8pPr marL="3106436" algn="l" defTabSz="887553" rtl="0" eaLnBrk="1" latinLnBrk="0" hangingPunct="1">
        <a:defRPr sz="1747" kern="1200">
          <a:solidFill>
            <a:schemeClr val="tx1"/>
          </a:solidFill>
          <a:latin typeface="+mn-lt"/>
          <a:ea typeface="+mn-ea"/>
          <a:cs typeface="+mn-cs"/>
        </a:defRPr>
      </a:lvl8pPr>
      <a:lvl9pPr marL="3550213" algn="l" defTabSz="887553" rtl="0" eaLnBrk="1" latinLnBrk="0" hangingPunct="1">
        <a:defRPr sz="1747"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12415" y="188634"/>
            <a:ext cx="11341394" cy="458972"/>
          </a:xfrm>
          <a:prstGeom prst="rect">
            <a:avLst/>
          </a:prstGeom>
        </p:spPr>
        <p:txBody>
          <a:bodyPr vert="horz" lIns="91440" tIns="45720" rIns="91440" bIns="45720" rtlCol="0" anchor="t" anchorCtr="0">
            <a:spAutoFit/>
          </a:bodyPr>
          <a:lstStyle/>
          <a:p>
            <a:r>
              <a:rPr lang="en-US"/>
              <a:t>Click to edit Master title style</a:t>
            </a:r>
            <a:endParaRPr lang="en-US" dirty="0"/>
          </a:p>
        </p:txBody>
      </p:sp>
      <p:sp>
        <p:nvSpPr>
          <p:cNvPr id="3" name="Text Placeholder 2"/>
          <p:cNvSpPr>
            <a:spLocks noGrp="1"/>
          </p:cNvSpPr>
          <p:nvPr>
            <p:ph type="body" idx="1"/>
          </p:nvPr>
        </p:nvSpPr>
        <p:spPr>
          <a:xfrm>
            <a:off x="412415" y="1125800"/>
            <a:ext cx="11341394" cy="4844765"/>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Slide Number Placeholder 5"/>
          <p:cNvSpPr>
            <a:spLocks noGrp="1"/>
          </p:cNvSpPr>
          <p:nvPr>
            <p:ph type="sldNum" sz="quarter" idx="4"/>
          </p:nvPr>
        </p:nvSpPr>
        <p:spPr>
          <a:xfrm>
            <a:off x="9010608" y="6356351"/>
            <a:ext cx="2743200" cy="365125"/>
          </a:xfrm>
          <a:prstGeom prst="rect">
            <a:avLst/>
          </a:prstGeom>
        </p:spPr>
        <p:txBody>
          <a:bodyPr vert="horz" lIns="91440" tIns="45720" rIns="91440" bIns="45720" rtlCol="0" anchor="b" anchorCtr="0"/>
          <a:lstStyle>
            <a:lvl1pPr algn="r">
              <a:defRPr sz="1165">
                <a:solidFill>
                  <a:schemeClr val="bg1">
                    <a:lumMod val="75000"/>
                  </a:schemeClr>
                </a:solidFill>
              </a:defRPr>
            </a:lvl1pPr>
          </a:lstStyle>
          <a:p>
            <a:fld id="{CAC7613F-DB10-4CF3-A9D1-9BB57E88C88F}" type="slidenum">
              <a:rPr lang="en-US" smtClean="0">
                <a:solidFill>
                  <a:srgbClr val="FFFFFF">
                    <a:lumMod val="75000"/>
                  </a:srgbClr>
                </a:solidFill>
              </a:rPr>
              <a:pPr/>
              <a:t>‹#›</a:t>
            </a:fld>
            <a:endParaRPr lang="en-US">
              <a:solidFill>
                <a:srgbClr val="FFFFFF">
                  <a:lumMod val="75000"/>
                </a:srgbClr>
              </a:solidFill>
            </a:endParaRPr>
          </a:p>
        </p:txBody>
      </p:sp>
    </p:spTree>
    <p:extLst>
      <p:ext uri="{BB962C8B-B14F-4D97-AF65-F5344CB8AC3E}">
        <p14:creationId xmlns:p14="http://schemas.microsoft.com/office/powerpoint/2010/main" val="4184924848"/>
      </p:ext>
    </p:extLst>
  </p:cSld>
  <p:clrMap bg1="lt1" tx1="dk1" bg2="lt2" tx2="dk2" accent1="accent1" accent2="accent2" accent3="accent3" accent4="accent4" accent5="accent5" accent6="accent6" hlink="hlink" folHlink="folHlink"/>
  <p:sldLayoutIdLst>
    <p:sldLayoutId id="2147483717" r:id="rId1"/>
    <p:sldLayoutId id="2147483718" r:id="rId2"/>
    <p:sldLayoutId id="2147483719" r:id="rId3"/>
    <p:sldLayoutId id="2147483720" r:id="rId4"/>
    <p:sldLayoutId id="2147483721" r:id="rId5"/>
    <p:sldLayoutId id="2147483722" r:id="rId6"/>
    <p:sldLayoutId id="2147483723" r:id="rId7"/>
    <p:sldLayoutId id="2147483724" r:id="rId8"/>
    <p:sldLayoutId id="2147483725" r:id="rId9"/>
    <p:sldLayoutId id="2147483726" r:id="rId10"/>
    <p:sldLayoutId id="2147483727" r:id="rId11"/>
    <p:sldLayoutId id="2147483728" r:id="rId12"/>
    <p:sldLayoutId id="2147483729" r:id="rId13"/>
  </p:sldLayoutIdLst>
  <p:txStyles>
    <p:titleStyle>
      <a:lvl1pPr algn="l" defTabSz="887553" rtl="0" eaLnBrk="1" latinLnBrk="0" hangingPunct="1">
        <a:lnSpc>
          <a:spcPct val="90000"/>
        </a:lnSpc>
        <a:spcBef>
          <a:spcPct val="0"/>
        </a:spcBef>
        <a:buNone/>
        <a:defRPr sz="2647" b="1" kern="1200" cap="all" baseline="0">
          <a:solidFill>
            <a:schemeClr val="tx2"/>
          </a:solidFill>
          <a:latin typeface="+mj-lt"/>
          <a:ea typeface="+mj-ea"/>
          <a:cs typeface="+mj-cs"/>
        </a:defRPr>
      </a:lvl1pPr>
    </p:titleStyle>
    <p:bodyStyle>
      <a:lvl1pPr marL="221888" indent="-221888" algn="l" defTabSz="887553" rtl="0" eaLnBrk="1" latinLnBrk="0" hangingPunct="1">
        <a:lnSpc>
          <a:spcPct val="90000"/>
        </a:lnSpc>
        <a:spcBef>
          <a:spcPts val="971"/>
        </a:spcBef>
        <a:buFont typeface="Arial" panose="020B0604020202020204" pitchFamily="34" charset="0"/>
        <a:buChar char="•"/>
        <a:defRPr sz="2718" kern="1200">
          <a:solidFill>
            <a:schemeClr val="tx1"/>
          </a:solidFill>
          <a:latin typeface="+mn-lt"/>
          <a:ea typeface="+mn-ea"/>
          <a:cs typeface="+mn-cs"/>
        </a:defRPr>
      </a:lvl1pPr>
      <a:lvl2pPr marL="665665" indent="-221888" algn="l" defTabSz="887553" rtl="0" eaLnBrk="1" latinLnBrk="0" hangingPunct="1">
        <a:lnSpc>
          <a:spcPct val="90000"/>
        </a:lnSpc>
        <a:spcBef>
          <a:spcPts val="485"/>
        </a:spcBef>
        <a:buFont typeface="Arial" panose="020B0604020202020204" pitchFamily="34" charset="0"/>
        <a:buChar char="•"/>
        <a:defRPr sz="2330" kern="1200">
          <a:solidFill>
            <a:schemeClr val="tx1"/>
          </a:solidFill>
          <a:latin typeface="+mn-lt"/>
          <a:ea typeface="+mn-ea"/>
          <a:cs typeface="+mn-cs"/>
        </a:defRPr>
      </a:lvl2pPr>
      <a:lvl3pPr marL="1109442" indent="-221888" algn="l" defTabSz="887553" rtl="0" eaLnBrk="1" latinLnBrk="0" hangingPunct="1">
        <a:lnSpc>
          <a:spcPct val="90000"/>
        </a:lnSpc>
        <a:spcBef>
          <a:spcPts val="485"/>
        </a:spcBef>
        <a:buFont typeface="Arial" panose="020B0604020202020204" pitchFamily="34" charset="0"/>
        <a:buChar char="•"/>
        <a:defRPr sz="1941" kern="1200">
          <a:solidFill>
            <a:schemeClr val="tx1"/>
          </a:solidFill>
          <a:latin typeface="+mn-lt"/>
          <a:ea typeface="+mn-ea"/>
          <a:cs typeface="+mn-cs"/>
        </a:defRPr>
      </a:lvl3pPr>
      <a:lvl4pPr marL="1553218" indent="-221888" algn="l" defTabSz="887553" rtl="0" eaLnBrk="1" latinLnBrk="0" hangingPunct="1">
        <a:lnSpc>
          <a:spcPct val="90000"/>
        </a:lnSpc>
        <a:spcBef>
          <a:spcPts val="485"/>
        </a:spcBef>
        <a:buFont typeface="Arial" panose="020B0604020202020204" pitchFamily="34" charset="0"/>
        <a:buChar char="•"/>
        <a:defRPr sz="1747" kern="1200">
          <a:solidFill>
            <a:schemeClr val="tx1"/>
          </a:solidFill>
          <a:latin typeface="+mn-lt"/>
          <a:ea typeface="+mn-ea"/>
          <a:cs typeface="+mn-cs"/>
        </a:defRPr>
      </a:lvl4pPr>
      <a:lvl5pPr marL="1996995" indent="-221888" algn="l" defTabSz="887553" rtl="0" eaLnBrk="1" latinLnBrk="0" hangingPunct="1">
        <a:lnSpc>
          <a:spcPct val="90000"/>
        </a:lnSpc>
        <a:spcBef>
          <a:spcPts val="485"/>
        </a:spcBef>
        <a:buFont typeface="Arial" panose="020B0604020202020204" pitchFamily="34" charset="0"/>
        <a:buChar char="•"/>
        <a:defRPr sz="1747" kern="1200">
          <a:solidFill>
            <a:schemeClr val="tx1"/>
          </a:solidFill>
          <a:latin typeface="+mn-lt"/>
          <a:ea typeface="+mn-ea"/>
          <a:cs typeface="+mn-cs"/>
        </a:defRPr>
      </a:lvl5pPr>
      <a:lvl6pPr marL="2440771" indent="-221888" algn="l" defTabSz="887553" rtl="0" eaLnBrk="1" latinLnBrk="0" hangingPunct="1">
        <a:lnSpc>
          <a:spcPct val="90000"/>
        </a:lnSpc>
        <a:spcBef>
          <a:spcPts val="485"/>
        </a:spcBef>
        <a:buFont typeface="Arial" panose="020B0604020202020204" pitchFamily="34" charset="0"/>
        <a:buChar char="•"/>
        <a:defRPr sz="1747" kern="1200">
          <a:solidFill>
            <a:schemeClr val="tx1"/>
          </a:solidFill>
          <a:latin typeface="+mn-lt"/>
          <a:ea typeface="+mn-ea"/>
          <a:cs typeface="+mn-cs"/>
        </a:defRPr>
      </a:lvl6pPr>
      <a:lvl7pPr marL="2884548" indent="-221888" algn="l" defTabSz="887553" rtl="0" eaLnBrk="1" latinLnBrk="0" hangingPunct="1">
        <a:lnSpc>
          <a:spcPct val="90000"/>
        </a:lnSpc>
        <a:spcBef>
          <a:spcPts val="485"/>
        </a:spcBef>
        <a:buFont typeface="Arial" panose="020B0604020202020204" pitchFamily="34" charset="0"/>
        <a:buChar char="•"/>
        <a:defRPr sz="1747" kern="1200">
          <a:solidFill>
            <a:schemeClr val="tx1"/>
          </a:solidFill>
          <a:latin typeface="+mn-lt"/>
          <a:ea typeface="+mn-ea"/>
          <a:cs typeface="+mn-cs"/>
        </a:defRPr>
      </a:lvl7pPr>
      <a:lvl8pPr marL="3328325" indent="-221888" algn="l" defTabSz="887553" rtl="0" eaLnBrk="1" latinLnBrk="0" hangingPunct="1">
        <a:lnSpc>
          <a:spcPct val="90000"/>
        </a:lnSpc>
        <a:spcBef>
          <a:spcPts val="485"/>
        </a:spcBef>
        <a:buFont typeface="Arial" panose="020B0604020202020204" pitchFamily="34" charset="0"/>
        <a:buChar char="•"/>
        <a:defRPr sz="1747" kern="1200">
          <a:solidFill>
            <a:schemeClr val="tx1"/>
          </a:solidFill>
          <a:latin typeface="+mn-lt"/>
          <a:ea typeface="+mn-ea"/>
          <a:cs typeface="+mn-cs"/>
        </a:defRPr>
      </a:lvl8pPr>
      <a:lvl9pPr marL="3772101" indent="-221888" algn="l" defTabSz="887553" rtl="0" eaLnBrk="1" latinLnBrk="0" hangingPunct="1">
        <a:lnSpc>
          <a:spcPct val="90000"/>
        </a:lnSpc>
        <a:spcBef>
          <a:spcPts val="485"/>
        </a:spcBef>
        <a:buFont typeface="Arial" panose="020B0604020202020204" pitchFamily="34" charset="0"/>
        <a:buChar char="•"/>
        <a:defRPr sz="1747" kern="1200">
          <a:solidFill>
            <a:schemeClr val="tx1"/>
          </a:solidFill>
          <a:latin typeface="+mn-lt"/>
          <a:ea typeface="+mn-ea"/>
          <a:cs typeface="+mn-cs"/>
        </a:defRPr>
      </a:lvl9pPr>
    </p:bodyStyle>
    <p:otherStyle>
      <a:defPPr>
        <a:defRPr lang="en-US"/>
      </a:defPPr>
      <a:lvl1pPr marL="0" algn="l" defTabSz="887553" rtl="0" eaLnBrk="1" latinLnBrk="0" hangingPunct="1">
        <a:defRPr sz="1747" kern="1200">
          <a:solidFill>
            <a:schemeClr val="tx1"/>
          </a:solidFill>
          <a:latin typeface="+mn-lt"/>
          <a:ea typeface="+mn-ea"/>
          <a:cs typeface="+mn-cs"/>
        </a:defRPr>
      </a:lvl1pPr>
      <a:lvl2pPr marL="443777" algn="l" defTabSz="887553" rtl="0" eaLnBrk="1" latinLnBrk="0" hangingPunct="1">
        <a:defRPr sz="1747" kern="1200">
          <a:solidFill>
            <a:schemeClr val="tx1"/>
          </a:solidFill>
          <a:latin typeface="+mn-lt"/>
          <a:ea typeface="+mn-ea"/>
          <a:cs typeface="+mn-cs"/>
        </a:defRPr>
      </a:lvl2pPr>
      <a:lvl3pPr marL="887553" algn="l" defTabSz="887553" rtl="0" eaLnBrk="1" latinLnBrk="0" hangingPunct="1">
        <a:defRPr sz="1747" kern="1200">
          <a:solidFill>
            <a:schemeClr val="tx1"/>
          </a:solidFill>
          <a:latin typeface="+mn-lt"/>
          <a:ea typeface="+mn-ea"/>
          <a:cs typeface="+mn-cs"/>
        </a:defRPr>
      </a:lvl3pPr>
      <a:lvl4pPr marL="1331330" algn="l" defTabSz="887553" rtl="0" eaLnBrk="1" latinLnBrk="0" hangingPunct="1">
        <a:defRPr sz="1747" kern="1200">
          <a:solidFill>
            <a:schemeClr val="tx1"/>
          </a:solidFill>
          <a:latin typeface="+mn-lt"/>
          <a:ea typeface="+mn-ea"/>
          <a:cs typeface="+mn-cs"/>
        </a:defRPr>
      </a:lvl4pPr>
      <a:lvl5pPr marL="1775106" algn="l" defTabSz="887553" rtl="0" eaLnBrk="1" latinLnBrk="0" hangingPunct="1">
        <a:defRPr sz="1747" kern="1200">
          <a:solidFill>
            <a:schemeClr val="tx1"/>
          </a:solidFill>
          <a:latin typeface="+mn-lt"/>
          <a:ea typeface="+mn-ea"/>
          <a:cs typeface="+mn-cs"/>
        </a:defRPr>
      </a:lvl5pPr>
      <a:lvl6pPr marL="2218883" algn="l" defTabSz="887553" rtl="0" eaLnBrk="1" latinLnBrk="0" hangingPunct="1">
        <a:defRPr sz="1747" kern="1200">
          <a:solidFill>
            <a:schemeClr val="tx1"/>
          </a:solidFill>
          <a:latin typeface="+mn-lt"/>
          <a:ea typeface="+mn-ea"/>
          <a:cs typeface="+mn-cs"/>
        </a:defRPr>
      </a:lvl6pPr>
      <a:lvl7pPr marL="2662660" algn="l" defTabSz="887553" rtl="0" eaLnBrk="1" latinLnBrk="0" hangingPunct="1">
        <a:defRPr sz="1747" kern="1200">
          <a:solidFill>
            <a:schemeClr val="tx1"/>
          </a:solidFill>
          <a:latin typeface="+mn-lt"/>
          <a:ea typeface="+mn-ea"/>
          <a:cs typeface="+mn-cs"/>
        </a:defRPr>
      </a:lvl7pPr>
      <a:lvl8pPr marL="3106436" algn="l" defTabSz="887553" rtl="0" eaLnBrk="1" latinLnBrk="0" hangingPunct="1">
        <a:defRPr sz="1747" kern="1200">
          <a:solidFill>
            <a:schemeClr val="tx1"/>
          </a:solidFill>
          <a:latin typeface="+mn-lt"/>
          <a:ea typeface="+mn-ea"/>
          <a:cs typeface="+mn-cs"/>
        </a:defRPr>
      </a:lvl8pPr>
      <a:lvl9pPr marL="3550213" algn="l" defTabSz="887553" rtl="0" eaLnBrk="1" latinLnBrk="0" hangingPunct="1">
        <a:defRPr sz="1747"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xml"/><Relationship Id="rId1" Type="http://schemas.openxmlformats.org/officeDocument/2006/relationships/slideLayout" Target="../slideLayouts/slideLayout22.xml"/><Relationship Id="rId4" Type="http://schemas.openxmlformats.org/officeDocument/2006/relationships/image" Target="../media/image10.png"/></Relationships>
</file>

<file path=ppt/slides/_rels/slide1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0.xml"/><Relationship Id="rId1" Type="http://schemas.openxmlformats.org/officeDocument/2006/relationships/slideLayout" Target="../slideLayouts/slideLayout55.xml"/><Relationship Id="rId4" Type="http://schemas.openxmlformats.org/officeDocument/2006/relationships/image" Target="../media/image18.jpeg"/></Relationships>
</file>

<file path=ppt/slides/_rels/slide11.xml.rels><?xml version="1.0" encoding="UTF-8" standalone="yes"?>
<Relationships xmlns="http://schemas.openxmlformats.org/package/2006/relationships"><Relationship Id="rId8" Type="http://schemas.openxmlformats.org/officeDocument/2006/relationships/image" Target="../media/image22.jpeg"/><Relationship Id="rId3" Type="http://schemas.openxmlformats.org/officeDocument/2006/relationships/image" Target="../media/image18.jpeg"/><Relationship Id="rId7" Type="http://schemas.openxmlformats.org/officeDocument/2006/relationships/image" Target="../media/image21.jpeg"/><Relationship Id="rId2" Type="http://schemas.openxmlformats.org/officeDocument/2006/relationships/notesSlide" Target="../notesSlides/notesSlide11.xml"/><Relationship Id="rId1" Type="http://schemas.openxmlformats.org/officeDocument/2006/relationships/slideLayout" Target="../slideLayouts/slideLayout55.xml"/><Relationship Id="rId6" Type="http://schemas.openxmlformats.org/officeDocument/2006/relationships/image" Target="../media/image20.jpeg"/><Relationship Id="rId5" Type="http://schemas.openxmlformats.org/officeDocument/2006/relationships/image" Target="../media/image19.jpeg"/><Relationship Id="rId4" Type="http://schemas.openxmlformats.org/officeDocument/2006/relationships/hyperlink" Target="https://nyulangone.org/locations/neurosurgery/common-neurological-tests" TargetMode="Externa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55.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55.xml"/></Relationships>
</file>

<file path=ppt/slides/_rels/slide14.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4.xml"/><Relationship Id="rId1" Type="http://schemas.openxmlformats.org/officeDocument/2006/relationships/slideLayout" Target="../slideLayouts/slideLayout58.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0.xml"/></Relationships>
</file>

<file path=ppt/slides/_rels/slide16.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16.xml"/><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6.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6.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xml"/><Relationship Id="rId1" Type="http://schemas.openxmlformats.org/officeDocument/2006/relationships/slideLayout" Target="../slideLayouts/slideLayout3.xml"/><Relationship Id="rId5" Type="http://schemas.openxmlformats.org/officeDocument/2006/relationships/image" Target="../media/image13.emf"/><Relationship Id="rId4" Type="http://schemas.openxmlformats.org/officeDocument/2006/relationships/image" Target="../media/image12.jpeg"/></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55.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55.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55.xml"/></Relationships>
</file>

<file path=ppt/slides/_rels/slide23.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23.xml"/><Relationship Id="rId1" Type="http://schemas.openxmlformats.org/officeDocument/2006/relationships/slideLayout" Target="../slideLayouts/slideLayout55.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55.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55.xml"/></Relationships>
</file>

<file path=ppt/slides/_rels/slide26.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26.xml"/><Relationship Id="rId1" Type="http://schemas.openxmlformats.org/officeDocument/2006/relationships/slideLayout" Target="../slideLayouts/slideLayout55.xml"/></Relationships>
</file>

<file path=ppt/slides/_rels/slide27.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27.xml"/><Relationship Id="rId1" Type="http://schemas.openxmlformats.org/officeDocument/2006/relationships/slideLayout" Target="../slideLayouts/slideLayout58.xml"/><Relationship Id="rId4" Type="http://schemas.openxmlformats.org/officeDocument/2006/relationships/hyperlink" Target="https://www.dukehealth.org/blog/what-you-need-know-about-aducanumab" TargetMode="External"/></Relationships>
</file>

<file path=ppt/slides/_rels/slide28.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28.xml"/><Relationship Id="rId1" Type="http://schemas.openxmlformats.org/officeDocument/2006/relationships/slideLayout" Target="../slideLayouts/slideLayout55.xml"/><Relationship Id="rId4" Type="http://schemas.openxmlformats.org/officeDocument/2006/relationships/hyperlink" Target="https://www.cdc.gov/mmwr/volumes/71/wr/mm7119a3.htm" TargetMode="External"/></Relationships>
</file>

<file path=ppt/slides/_rels/slide29.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29.xml"/><Relationship Id="rId1" Type="http://schemas.openxmlformats.org/officeDocument/2006/relationships/slideLayout" Target="../slideLayouts/slideLayout55.xml"/><Relationship Id="rId4" Type="http://schemas.openxmlformats.org/officeDocument/2006/relationships/hyperlink" Target="https://www.cdc.gov/mmwr/volumes/71/wr/mm7119a3.htm" TargetMode="Externa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30.xml"/><Relationship Id="rId1" Type="http://schemas.openxmlformats.org/officeDocument/2006/relationships/slideLayout" Target="../slideLayouts/slideLayout55.xml"/><Relationship Id="rId5" Type="http://schemas.openxmlformats.org/officeDocument/2006/relationships/image" Target="../media/image29.png"/><Relationship Id="rId4" Type="http://schemas.openxmlformats.org/officeDocument/2006/relationships/hyperlink" Target="https://www.cdc.gov/mmwr/volumes/71/wr/mm7119a3.htm" TargetMode="Externa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58.xml"/></Relationships>
</file>

<file path=ppt/slides/_rels/slide32.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32.xml"/><Relationship Id="rId1" Type="http://schemas.openxmlformats.org/officeDocument/2006/relationships/slideLayout" Target="../slideLayouts/slideLayout55.xml"/></Relationships>
</file>

<file path=ppt/slides/_rels/slide33.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33.xml"/><Relationship Id="rId1" Type="http://schemas.openxmlformats.org/officeDocument/2006/relationships/slideLayout" Target="../slideLayouts/slideLayout55.xml"/><Relationship Id="rId6" Type="http://schemas.openxmlformats.org/officeDocument/2006/relationships/image" Target="../media/image32.jpeg"/><Relationship Id="rId5" Type="http://schemas.openxmlformats.org/officeDocument/2006/relationships/image" Target="../media/image31.jpeg"/><Relationship Id="rId4" Type="http://schemas.openxmlformats.org/officeDocument/2006/relationships/image" Target="../media/image18.jpeg"/></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55.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8.xml"/><Relationship Id="rId1" Type="http://schemas.openxmlformats.org/officeDocument/2006/relationships/slideLayout" Target="../slideLayouts/slideLayout3.xml"/><Relationship Id="rId4" Type="http://schemas.openxmlformats.org/officeDocument/2006/relationships/image" Target="../media/image14.png"/></Relationships>
</file>

<file path=ppt/slides/_rels/slide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9.xml"/><Relationship Id="rId1" Type="http://schemas.openxmlformats.org/officeDocument/2006/relationships/slideLayout" Target="../slideLayouts/slideLayout3.xml"/><Relationship Id="rId4" Type="http://schemas.openxmlformats.org/officeDocument/2006/relationships/image" Target="../media/image1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208F8057-C375-4AD2-963A-BA8F36EC1D8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800091" y="5842747"/>
            <a:ext cx="2173845" cy="947873"/>
          </a:xfrm>
          <a:prstGeom prst="rect">
            <a:avLst/>
          </a:prstGeom>
        </p:spPr>
      </p:pic>
      <p:pic>
        <p:nvPicPr>
          <p:cNvPr id="10" name="Picture 9">
            <a:extLst>
              <a:ext uri="{FF2B5EF4-FFF2-40B4-BE49-F238E27FC236}">
                <a16:creationId xmlns:a16="http://schemas.microsoft.com/office/drawing/2014/main" id="{64CFFF83-7BDB-48A4-B126-4AD7BDCFD896}"/>
              </a:ext>
            </a:extLst>
          </p:cNvPr>
          <p:cNvPicPr>
            <a:picLocks noChangeAspect="1"/>
          </p:cNvPicPr>
          <p:nvPr/>
        </p:nvPicPr>
        <p:blipFill>
          <a:blip r:embed="rId4"/>
          <a:stretch>
            <a:fillRect/>
          </a:stretch>
        </p:blipFill>
        <p:spPr>
          <a:xfrm>
            <a:off x="5051353" y="229073"/>
            <a:ext cx="6320840" cy="5613674"/>
          </a:xfrm>
          <a:prstGeom prst="rect">
            <a:avLst/>
          </a:prstGeom>
          <a:effectLst>
            <a:softEdge rad="139700"/>
          </a:effectLst>
        </p:spPr>
      </p:pic>
      <p:sp>
        <p:nvSpPr>
          <p:cNvPr id="14" name="Title 13">
            <a:extLst>
              <a:ext uri="{FF2B5EF4-FFF2-40B4-BE49-F238E27FC236}">
                <a16:creationId xmlns:a16="http://schemas.microsoft.com/office/drawing/2014/main" id="{B8BE9379-4620-4674-B269-540D2017B393}"/>
              </a:ext>
            </a:extLst>
          </p:cNvPr>
          <p:cNvSpPr txBox="1">
            <a:spLocks/>
          </p:cNvSpPr>
          <p:nvPr/>
        </p:nvSpPr>
        <p:spPr>
          <a:xfrm>
            <a:off x="1133502" y="2761594"/>
            <a:ext cx="4656083" cy="1334812"/>
          </a:xfrm>
          <a:prstGeom prst="rect">
            <a:avLst/>
          </a:prstGeom>
        </p:spPr>
        <p:txBody>
          <a:bodyPr/>
          <a:lstStyle>
            <a:lvl1pPr algn="l" defTabSz="887553" rtl="0" eaLnBrk="1" latinLnBrk="0" hangingPunct="1">
              <a:lnSpc>
                <a:spcPct val="90000"/>
              </a:lnSpc>
              <a:spcBef>
                <a:spcPct val="0"/>
              </a:spcBef>
              <a:buNone/>
              <a:defRPr sz="2647" b="1" kern="1200" cap="all" baseline="0">
                <a:solidFill>
                  <a:schemeClr val="tx2"/>
                </a:solidFill>
                <a:latin typeface="+mj-lt"/>
                <a:ea typeface="+mj-ea"/>
                <a:cs typeface="+mj-cs"/>
              </a:defRPr>
            </a:lvl1pPr>
          </a:lstStyle>
          <a:p>
            <a:pPr algn="ctr"/>
            <a:r>
              <a:rPr lang="en-US" dirty="0"/>
              <a:t>PSP in Practice -  </a:t>
            </a:r>
            <a:br>
              <a:rPr lang="en-US" dirty="0"/>
            </a:br>
            <a:br>
              <a:rPr lang="en-US" dirty="0"/>
            </a:br>
            <a:r>
              <a:rPr lang="en-US" dirty="0"/>
              <a:t>Neurology</a:t>
            </a:r>
          </a:p>
        </p:txBody>
      </p:sp>
      <p:sp>
        <p:nvSpPr>
          <p:cNvPr id="15" name="Subtitle 17">
            <a:extLst>
              <a:ext uri="{FF2B5EF4-FFF2-40B4-BE49-F238E27FC236}">
                <a16:creationId xmlns:a16="http://schemas.microsoft.com/office/drawing/2014/main" id="{F8E08661-867E-4582-96B4-576595D87E61}"/>
              </a:ext>
            </a:extLst>
          </p:cNvPr>
          <p:cNvSpPr txBox="1">
            <a:spLocks/>
          </p:cNvSpPr>
          <p:nvPr/>
        </p:nvSpPr>
        <p:spPr>
          <a:xfrm>
            <a:off x="535980" y="4933160"/>
            <a:ext cx="6320840" cy="1431760"/>
          </a:xfrm>
          <a:prstGeom prst="rect">
            <a:avLst/>
          </a:prstGeom>
        </p:spPr>
        <p:txBody>
          <a:bodyPr>
            <a:noAutofit/>
          </a:bodyPr>
          <a:lstStyle>
            <a:lvl1pPr marL="221888" indent="-221888" algn="l" defTabSz="887553" rtl="0" eaLnBrk="1" latinLnBrk="0" hangingPunct="1">
              <a:lnSpc>
                <a:spcPct val="90000"/>
              </a:lnSpc>
              <a:spcBef>
                <a:spcPts val="971"/>
              </a:spcBef>
              <a:buFont typeface="Arial" panose="020B0604020202020204" pitchFamily="34" charset="0"/>
              <a:buChar char="•"/>
              <a:defRPr sz="2718" kern="1200">
                <a:solidFill>
                  <a:schemeClr val="tx1"/>
                </a:solidFill>
                <a:latin typeface="+mn-lt"/>
                <a:ea typeface="+mn-ea"/>
                <a:cs typeface="+mn-cs"/>
              </a:defRPr>
            </a:lvl1pPr>
            <a:lvl2pPr marL="665665" indent="-221888" algn="l" defTabSz="887553" rtl="0" eaLnBrk="1" latinLnBrk="0" hangingPunct="1">
              <a:lnSpc>
                <a:spcPct val="90000"/>
              </a:lnSpc>
              <a:spcBef>
                <a:spcPts val="485"/>
              </a:spcBef>
              <a:buFont typeface="Arial" panose="020B0604020202020204" pitchFamily="34" charset="0"/>
              <a:buChar char="•"/>
              <a:defRPr sz="2330" kern="1200">
                <a:solidFill>
                  <a:schemeClr val="tx1"/>
                </a:solidFill>
                <a:latin typeface="+mn-lt"/>
                <a:ea typeface="+mn-ea"/>
                <a:cs typeface="+mn-cs"/>
              </a:defRPr>
            </a:lvl2pPr>
            <a:lvl3pPr marL="1109442" indent="-221888" algn="l" defTabSz="887553" rtl="0" eaLnBrk="1" latinLnBrk="0" hangingPunct="1">
              <a:lnSpc>
                <a:spcPct val="90000"/>
              </a:lnSpc>
              <a:spcBef>
                <a:spcPts val="485"/>
              </a:spcBef>
              <a:buFont typeface="Arial" panose="020B0604020202020204" pitchFamily="34" charset="0"/>
              <a:buChar char="•"/>
              <a:defRPr sz="1941" kern="1200">
                <a:solidFill>
                  <a:schemeClr val="tx1"/>
                </a:solidFill>
                <a:latin typeface="+mn-lt"/>
                <a:ea typeface="+mn-ea"/>
                <a:cs typeface="+mn-cs"/>
              </a:defRPr>
            </a:lvl3pPr>
            <a:lvl4pPr marL="1553218" indent="-221888" algn="l" defTabSz="887553" rtl="0" eaLnBrk="1" latinLnBrk="0" hangingPunct="1">
              <a:lnSpc>
                <a:spcPct val="90000"/>
              </a:lnSpc>
              <a:spcBef>
                <a:spcPts val="485"/>
              </a:spcBef>
              <a:buFont typeface="Arial" panose="020B0604020202020204" pitchFamily="34" charset="0"/>
              <a:buChar char="•"/>
              <a:defRPr sz="1747" kern="1200">
                <a:solidFill>
                  <a:schemeClr val="tx1"/>
                </a:solidFill>
                <a:latin typeface="+mn-lt"/>
                <a:ea typeface="+mn-ea"/>
                <a:cs typeface="+mn-cs"/>
              </a:defRPr>
            </a:lvl4pPr>
            <a:lvl5pPr marL="1996995" indent="-221888" algn="l" defTabSz="887553" rtl="0" eaLnBrk="1" latinLnBrk="0" hangingPunct="1">
              <a:lnSpc>
                <a:spcPct val="90000"/>
              </a:lnSpc>
              <a:spcBef>
                <a:spcPts val="485"/>
              </a:spcBef>
              <a:buFont typeface="Arial" panose="020B0604020202020204" pitchFamily="34" charset="0"/>
              <a:buChar char="•"/>
              <a:defRPr sz="1747" kern="1200">
                <a:solidFill>
                  <a:schemeClr val="tx1"/>
                </a:solidFill>
                <a:latin typeface="+mn-lt"/>
                <a:ea typeface="+mn-ea"/>
                <a:cs typeface="+mn-cs"/>
              </a:defRPr>
            </a:lvl5pPr>
            <a:lvl6pPr marL="2440771" indent="-221888" algn="l" defTabSz="887553" rtl="0" eaLnBrk="1" latinLnBrk="0" hangingPunct="1">
              <a:lnSpc>
                <a:spcPct val="90000"/>
              </a:lnSpc>
              <a:spcBef>
                <a:spcPts val="485"/>
              </a:spcBef>
              <a:buFont typeface="Arial" panose="020B0604020202020204" pitchFamily="34" charset="0"/>
              <a:buChar char="•"/>
              <a:defRPr sz="1747" kern="1200">
                <a:solidFill>
                  <a:schemeClr val="tx1"/>
                </a:solidFill>
                <a:latin typeface="+mn-lt"/>
                <a:ea typeface="+mn-ea"/>
                <a:cs typeface="+mn-cs"/>
              </a:defRPr>
            </a:lvl6pPr>
            <a:lvl7pPr marL="2884548" indent="-221888" algn="l" defTabSz="887553" rtl="0" eaLnBrk="1" latinLnBrk="0" hangingPunct="1">
              <a:lnSpc>
                <a:spcPct val="90000"/>
              </a:lnSpc>
              <a:spcBef>
                <a:spcPts val="485"/>
              </a:spcBef>
              <a:buFont typeface="Arial" panose="020B0604020202020204" pitchFamily="34" charset="0"/>
              <a:buChar char="•"/>
              <a:defRPr sz="1747" kern="1200">
                <a:solidFill>
                  <a:schemeClr val="tx1"/>
                </a:solidFill>
                <a:latin typeface="+mn-lt"/>
                <a:ea typeface="+mn-ea"/>
                <a:cs typeface="+mn-cs"/>
              </a:defRPr>
            </a:lvl7pPr>
            <a:lvl8pPr marL="3328325" indent="-221888" algn="l" defTabSz="887553" rtl="0" eaLnBrk="1" latinLnBrk="0" hangingPunct="1">
              <a:lnSpc>
                <a:spcPct val="90000"/>
              </a:lnSpc>
              <a:spcBef>
                <a:spcPts val="485"/>
              </a:spcBef>
              <a:buFont typeface="Arial" panose="020B0604020202020204" pitchFamily="34" charset="0"/>
              <a:buChar char="•"/>
              <a:defRPr sz="1747" kern="1200">
                <a:solidFill>
                  <a:schemeClr val="tx1"/>
                </a:solidFill>
                <a:latin typeface="+mn-lt"/>
                <a:ea typeface="+mn-ea"/>
                <a:cs typeface="+mn-cs"/>
              </a:defRPr>
            </a:lvl8pPr>
            <a:lvl9pPr marL="3772101" indent="-221888" algn="l" defTabSz="887553" rtl="0" eaLnBrk="1" latinLnBrk="0" hangingPunct="1">
              <a:lnSpc>
                <a:spcPct val="90000"/>
              </a:lnSpc>
              <a:spcBef>
                <a:spcPts val="485"/>
              </a:spcBef>
              <a:buFont typeface="Arial" panose="020B0604020202020204" pitchFamily="34" charset="0"/>
              <a:buChar char="•"/>
              <a:defRPr sz="1747" kern="1200">
                <a:solidFill>
                  <a:schemeClr val="tx1"/>
                </a:solidFill>
                <a:latin typeface="+mn-lt"/>
                <a:ea typeface="+mn-ea"/>
                <a:cs typeface="+mn-cs"/>
              </a:defRPr>
            </a:lvl9pPr>
          </a:lstStyle>
          <a:p>
            <a:pPr marL="0" indent="0">
              <a:buNone/>
            </a:pPr>
            <a:r>
              <a:rPr lang="en-US" sz="2400" dirty="0">
                <a:solidFill>
                  <a:srgbClr val="713987"/>
                </a:solidFill>
              </a:rPr>
              <a:t>Population Science &amp; Policy and Neurology for Students, Residents, and Faculty</a:t>
            </a:r>
          </a:p>
        </p:txBody>
      </p:sp>
    </p:spTree>
    <p:extLst>
      <p:ext uri="{BB962C8B-B14F-4D97-AF65-F5344CB8AC3E}">
        <p14:creationId xmlns:p14="http://schemas.microsoft.com/office/powerpoint/2010/main" val="421623007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12414" y="188634"/>
            <a:ext cx="8772565" cy="480131"/>
          </a:xfrm>
        </p:spPr>
        <p:txBody>
          <a:bodyPr/>
          <a:lstStyle/>
          <a:p>
            <a:r>
              <a:rPr lang="en-US" sz="2800" dirty="0"/>
              <a:t>Pre-clerkship Survey</a:t>
            </a:r>
          </a:p>
        </p:txBody>
      </p:sp>
      <p:pic>
        <p:nvPicPr>
          <p:cNvPr id="4" name="Content Placeholder 3">
            <a:extLst>
              <a:ext uri="{FF2B5EF4-FFF2-40B4-BE49-F238E27FC236}">
                <a16:creationId xmlns:a16="http://schemas.microsoft.com/office/drawing/2014/main" id="{278431E3-B285-4618-BEFF-E7C1C9BB04E0}"/>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4205719" y="1538719"/>
            <a:ext cx="3780562" cy="3780562"/>
          </a:xfrm>
        </p:spPr>
      </p:pic>
      <p:pic>
        <p:nvPicPr>
          <p:cNvPr id="6" name="Picture 5">
            <a:extLst>
              <a:ext uri="{FF2B5EF4-FFF2-40B4-BE49-F238E27FC236}">
                <a16:creationId xmlns:a16="http://schemas.microsoft.com/office/drawing/2014/main" id="{BECD60F2-062A-45AE-A3D1-A98AE5A8264E}"/>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015967" y="5936876"/>
            <a:ext cx="1957970" cy="853744"/>
          </a:xfrm>
          <a:prstGeom prst="rect">
            <a:avLst/>
          </a:prstGeom>
        </p:spPr>
      </p:pic>
    </p:spTree>
    <p:extLst>
      <p:ext uri="{BB962C8B-B14F-4D97-AF65-F5344CB8AC3E}">
        <p14:creationId xmlns:p14="http://schemas.microsoft.com/office/powerpoint/2010/main" val="73346686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0401" y="215207"/>
            <a:ext cx="8772565" cy="458972"/>
          </a:xfrm>
        </p:spPr>
        <p:txBody>
          <a:bodyPr/>
          <a:lstStyle/>
          <a:p>
            <a:r>
              <a:rPr lang="en-US" sz="2800" dirty="0"/>
              <a:t>Examples of PSP in NEUROLOGY</a:t>
            </a:r>
          </a:p>
        </p:txBody>
      </p:sp>
      <p:pic>
        <p:nvPicPr>
          <p:cNvPr id="8" name="Picture 7">
            <a:extLst>
              <a:ext uri="{FF2B5EF4-FFF2-40B4-BE49-F238E27FC236}">
                <a16:creationId xmlns:a16="http://schemas.microsoft.com/office/drawing/2014/main" id="{0B818DA6-9F26-4907-9A4B-197C7E8CEC29}"/>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015967" y="5936876"/>
            <a:ext cx="1957970" cy="853744"/>
          </a:xfrm>
          <a:prstGeom prst="rect">
            <a:avLst/>
          </a:prstGeom>
        </p:spPr>
      </p:pic>
      <p:sp>
        <p:nvSpPr>
          <p:cNvPr id="9" name="Rectangle 8">
            <a:extLst>
              <a:ext uri="{FF2B5EF4-FFF2-40B4-BE49-F238E27FC236}">
                <a16:creationId xmlns:a16="http://schemas.microsoft.com/office/drawing/2014/main" id="{CD1CD15F-45E8-4135-B84E-6403E4A29A4A}"/>
              </a:ext>
            </a:extLst>
          </p:cNvPr>
          <p:cNvSpPr/>
          <p:nvPr/>
        </p:nvSpPr>
        <p:spPr>
          <a:xfrm>
            <a:off x="3113573" y="6484700"/>
            <a:ext cx="3972910" cy="369332"/>
          </a:xfrm>
          <a:prstGeom prst="rect">
            <a:avLst/>
          </a:prstGeom>
        </p:spPr>
        <p:txBody>
          <a:bodyPr wrap="square">
            <a:spAutoFit/>
          </a:bodyPr>
          <a:lstStyle/>
          <a:p>
            <a:r>
              <a:rPr lang="en-US" sz="900" dirty="0">
                <a:latin typeface="+mj-lt"/>
                <a:hlinkClick r:id="rId4">
                  <a:extLst>
                    <a:ext uri="{A12FA001-AC4F-418D-AE19-62706E023703}">
                      <ahyp:hlinkClr xmlns:ahyp="http://schemas.microsoft.com/office/drawing/2018/hyperlinkcolor" val="tx"/>
                    </a:ext>
                  </a:extLst>
                </a:hlinkClick>
              </a:rPr>
              <a:t>https://nyulangone.org/locations/neurosurgery/common-neurological-tests</a:t>
            </a:r>
            <a:endParaRPr lang="en-US" sz="900" dirty="0">
              <a:latin typeface="+mj-lt"/>
            </a:endParaRPr>
          </a:p>
          <a:p>
            <a:endParaRPr lang="en-US" sz="900" dirty="0">
              <a:latin typeface="+mj-lt"/>
            </a:endParaRPr>
          </a:p>
        </p:txBody>
      </p:sp>
      <p:pic>
        <p:nvPicPr>
          <p:cNvPr id="1026" name="Picture 2" descr="Neurological Testing — PrimeImaging">
            <a:extLst>
              <a:ext uri="{FF2B5EF4-FFF2-40B4-BE49-F238E27FC236}">
                <a16:creationId xmlns:a16="http://schemas.microsoft.com/office/drawing/2014/main" id="{89C5ED52-D4D3-4591-BD53-B45A65BD9AEB}"/>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875714" y="1155873"/>
            <a:ext cx="3140253" cy="2101115"/>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Neurological Testing - Neurology Group of Bergen County">
            <a:extLst>
              <a:ext uri="{FF2B5EF4-FFF2-40B4-BE49-F238E27FC236}">
                <a16:creationId xmlns:a16="http://schemas.microsoft.com/office/drawing/2014/main" id="{F6CE36C4-F588-4AF6-88EC-1720F8D58060}"/>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04204" y="3729879"/>
            <a:ext cx="5467292" cy="1984098"/>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Neurology - Topic 30 EEG - YouTube">
            <a:extLst>
              <a:ext uri="{FF2B5EF4-FFF2-40B4-BE49-F238E27FC236}">
                <a16:creationId xmlns:a16="http://schemas.microsoft.com/office/drawing/2014/main" id="{B283E01B-5CE6-4DA1-8F99-FF877ACED3BF}"/>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930681" y="3604591"/>
            <a:ext cx="4460181" cy="2497701"/>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Neurological Exam | Johns Hopkins Medicine">
            <a:extLst>
              <a:ext uri="{FF2B5EF4-FFF2-40B4-BE49-F238E27FC236}">
                <a16:creationId xmlns:a16="http://schemas.microsoft.com/office/drawing/2014/main" id="{06ADEE68-9B88-4D29-BDE2-CBD443D3EEFE}"/>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798932" y="1221950"/>
            <a:ext cx="4877835" cy="187298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6403505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DDC8AF-EAB9-491B-BC0A-FFA98540AB03}"/>
              </a:ext>
            </a:extLst>
          </p:cNvPr>
          <p:cNvSpPr>
            <a:spLocks noGrp="1"/>
          </p:cNvSpPr>
          <p:nvPr>
            <p:ph type="title"/>
          </p:nvPr>
        </p:nvSpPr>
        <p:spPr/>
        <p:txBody>
          <a:bodyPr/>
          <a:lstStyle/>
          <a:p>
            <a:r>
              <a:rPr lang="en-US" dirty="0"/>
              <a:t>Death</a:t>
            </a:r>
          </a:p>
        </p:txBody>
      </p:sp>
      <p:sp>
        <p:nvSpPr>
          <p:cNvPr id="3" name="Content Placeholder 2">
            <a:extLst>
              <a:ext uri="{FF2B5EF4-FFF2-40B4-BE49-F238E27FC236}">
                <a16:creationId xmlns:a16="http://schemas.microsoft.com/office/drawing/2014/main" id="{A54D8C6D-92CF-4EF9-9B41-33DFF5185A3F}"/>
              </a:ext>
            </a:extLst>
          </p:cNvPr>
          <p:cNvSpPr>
            <a:spLocks noGrp="1"/>
          </p:cNvSpPr>
          <p:nvPr>
            <p:ph idx="1"/>
          </p:nvPr>
        </p:nvSpPr>
        <p:spPr>
          <a:xfrm>
            <a:off x="425303" y="1337835"/>
            <a:ext cx="11341394" cy="4844765"/>
          </a:xfrm>
        </p:spPr>
        <p:txBody>
          <a:bodyPr/>
          <a:lstStyle/>
          <a:p>
            <a:r>
              <a:rPr lang="en-US" dirty="0">
                <a:solidFill>
                  <a:schemeClr val="accent1"/>
                </a:solidFill>
              </a:rPr>
              <a:t>Brain Death/Death By Neurologic Criteria</a:t>
            </a:r>
          </a:p>
          <a:p>
            <a:endParaRPr lang="en-US" dirty="0">
              <a:solidFill>
                <a:schemeClr val="accent1"/>
              </a:solidFill>
            </a:endParaRPr>
          </a:p>
          <a:p>
            <a:r>
              <a:rPr lang="en-US" dirty="0">
                <a:solidFill>
                  <a:schemeClr val="accent1"/>
                </a:solidFill>
              </a:rPr>
              <a:t>Persistent Vegetative State</a:t>
            </a:r>
          </a:p>
          <a:p>
            <a:endParaRPr lang="en-US" dirty="0">
              <a:solidFill>
                <a:schemeClr val="accent1"/>
              </a:solidFill>
            </a:endParaRPr>
          </a:p>
          <a:p>
            <a:r>
              <a:rPr lang="en-US" dirty="0">
                <a:solidFill>
                  <a:schemeClr val="accent1"/>
                </a:solidFill>
              </a:rPr>
              <a:t>Provider vs lay person perspective</a:t>
            </a:r>
          </a:p>
          <a:p>
            <a:pPr lvl="1"/>
            <a:r>
              <a:rPr lang="en-US" dirty="0">
                <a:solidFill>
                  <a:schemeClr val="accent1"/>
                </a:solidFill>
              </a:rPr>
              <a:t>Famous Cases: Terri Schiavo, </a:t>
            </a:r>
            <a:r>
              <a:rPr lang="en-US" dirty="0" err="1">
                <a:solidFill>
                  <a:schemeClr val="accent1"/>
                </a:solidFill>
              </a:rPr>
              <a:t>Jahi</a:t>
            </a:r>
            <a:r>
              <a:rPr lang="en-US" dirty="0">
                <a:solidFill>
                  <a:schemeClr val="accent1"/>
                </a:solidFill>
              </a:rPr>
              <a:t> McMath</a:t>
            </a:r>
          </a:p>
        </p:txBody>
      </p:sp>
    </p:spTree>
    <p:extLst>
      <p:ext uri="{BB962C8B-B14F-4D97-AF65-F5344CB8AC3E}">
        <p14:creationId xmlns:p14="http://schemas.microsoft.com/office/powerpoint/2010/main" val="219934168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583AE1-D48A-4E87-8937-98EFC1420F3A}"/>
              </a:ext>
            </a:extLst>
          </p:cNvPr>
          <p:cNvSpPr>
            <a:spLocks noGrp="1"/>
          </p:cNvSpPr>
          <p:nvPr>
            <p:ph type="title"/>
          </p:nvPr>
        </p:nvSpPr>
        <p:spPr/>
        <p:txBody>
          <a:bodyPr/>
          <a:lstStyle/>
          <a:p>
            <a:r>
              <a:rPr lang="en-US" dirty="0"/>
              <a:t>Death</a:t>
            </a:r>
          </a:p>
        </p:txBody>
      </p:sp>
      <p:sp>
        <p:nvSpPr>
          <p:cNvPr id="3" name="Content Placeholder 2">
            <a:extLst>
              <a:ext uri="{FF2B5EF4-FFF2-40B4-BE49-F238E27FC236}">
                <a16:creationId xmlns:a16="http://schemas.microsoft.com/office/drawing/2014/main" id="{3852E360-F275-4760-A25B-D7D07F76D998}"/>
              </a:ext>
            </a:extLst>
          </p:cNvPr>
          <p:cNvSpPr>
            <a:spLocks noGrp="1"/>
          </p:cNvSpPr>
          <p:nvPr>
            <p:ph idx="1"/>
          </p:nvPr>
        </p:nvSpPr>
        <p:spPr/>
        <p:txBody>
          <a:bodyPr/>
          <a:lstStyle/>
          <a:p>
            <a:pPr marL="0" indent="0">
              <a:buNone/>
            </a:pPr>
            <a:endParaRPr lang="en-US" dirty="0"/>
          </a:p>
          <a:p>
            <a:r>
              <a:rPr lang="en-US" dirty="0"/>
              <a:t>Neurologic definition of death:</a:t>
            </a:r>
          </a:p>
          <a:p>
            <a:pPr marL="0" indent="0">
              <a:buNone/>
            </a:pPr>
            <a:r>
              <a:rPr lang="en-US" dirty="0"/>
              <a:t>“Irreversible loss of the capacity for consciousness combined with the irreversible loss of all brainstem functions, including the capacity to breathe.” </a:t>
            </a:r>
          </a:p>
          <a:p>
            <a:pPr marL="0" indent="0">
              <a:buNone/>
            </a:pPr>
            <a:endParaRPr lang="en-US" dirty="0"/>
          </a:p>
          <a:p>
            <a:pPr marL="0" indent="0">
              <a:buNone/>
            </a:pPr>
            <a:r>
              <a:rPr lang="en-US" dirty="0"/>
              <a:t>“</a:t>
            </a:r>
            <a:r>
              <a:rPr lang="en-US" u="sng" dirty="0"/>
              <a:t>Brain death</a:t>
            </a:r>
            <a:r>
              <a:rPr lang="en-US" dirty="0"/>
              <a:t>” signifies the complete, irreversible cessation of brain function, including the capacity for the brainstem to regulate respiratory and vegetative activities. </a:t>
            </a:r>
          </a:p>
        </p:txBody>
      </p:sp>
    </p:spTree>
    <p:extLst>
      <p:ext uri="{BB962C8B-B14F-4D97-AF65-F5344CB8AC3E}">
        <p14:creationId xmlns:p14="http://schemas.microsoft.com/office/powerpoint/2010/main" val="164560741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841B76-EF2C-4AA0-8AA1-38834FA8D345}"/>
              </a:ext>
            </a:extLst>
          </p:cNvPr>
          <p:cNvSpPr>
            <a:spLocks noGrp="1"/>
          </p:cNvSpPr>
          <p:nvPr>
            <p:ph type="title"/>
          </p:nvPr>
        </p:nvSpPr>
        <p:spPr/>
        <p:txBody>
          <a:bodyPr/>
          <a:lstStyle/>
          <a:p>
            <a:r>
              <a:rPr lang="en-US" dirty="0"/>
              <a:t>DIAGNOSIS of Brain death</a:t>
            </a:r>
          </a:p>
        </p:txBody>
      </p:sp>
      <p:sp>
        <p:nvSpPr>
          <p:cNvPr id="3" name="Content Placeholder 2">
            <a:extLst>
              <a:ext uri="{FF2B5EF4-FFF2-40B4-BE49-F238E27FC236}">
                <a16:creationId xmlns:a16="http://schemas.microsoft.com/office/drawing/2014/main" id="{A9240D10-9D79-477B-9578-11BC335F4AEB}"/>
              </a:ext>
            </a:extLst>
          </p:cNvPr>
          <p:cNvSpPr>
            <a:spLocks noGrp="1"/>
          </p:cNvSpPr>
          <p:nvPr>
            <p:ph sz="half" idx="1"/>
          </p:nvPr>
        </p:nvSpPr>
        <p:spPr>
          <a:xfrm>
            <a:off x="348090" y="1278194"/>
            <a:ext cx="5671710" cy="4898769"/>
          </a:xfrm>
        </p:spPr>
        <p:txBody>
          <a:bodyPr/>
          <a:lstStyle/>
          <a:p>
            <a:r>
              <a:rPr lang="en-US" dirty="0"/>
              <a:t>*One of the most challenging, (clinically and ethically) situations encountered by neurologists. </a:t>
            </a:r>
          </a:p>
          <a:p>
            <a:r>
              <a:rPr lang="en-US" dirty="0"/>
              <a:t>Strict criteria/algorithms exist to guide this process</a:t>
            </a:r>
          </a:p>
          <a:p>
            <a:endParaRPr lang="en-US" dirty="0"/>
          </a:p>
          <a:p>
            <a:endParaRPr lang="en-US" dirty="0"/>
          </a:p>
        </p:txBody>
      </p:sp>
      <p:pic>
        <p:nvPicPr>
          <p:cNvPr id="10" name="Content Placeholder 9">
            <a:extLst>
              <a:ext uri="{FF2B5EF4-FFF2-40B4-BE49-F238E27FC236}">
                <a16:creationId xmlns:a16="http://schemas.microsoft.com/office/drawing/2014/main" id="{2706FB4E-329A-45A9-A102-BF9B1D235F09}"/>
              </a:ext>
            </a:extLst>
          </p:cNvPr>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6096000" y="1061883"/>
            <a:ext cx="5747910" cy="5213402"/>
          </a:xfrm>
        </p:spPr>
      </p:pic>
    </p:spTree>
    <p:extLst>
      <p:ext uri="{BB962C8B-B14F-4D97-AF65-F5344CB8AC3E}">
        <p14:creationId xmlns:p14="http://schemas.microsoft.com/office/powerpoint/2010/main" val="210773897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2B6B48EA-CD65-4631-96AB-0EE3FC159FD0}"/>
              </a:ext>
            </a:extLst>
          </p:cNvPr>
          <p:cNvSpPr>
            <a:spLocks noGrp="1"/>
          </p:cNvSpPr>
          <p:nvPr>
            <p:ph type="body" idx="1"/>
          </p:nvPr>
        </p:nvSpPr>
        <p:spPr>
          <a:xfrm>
            <a:off x="836611" y="1012569"/>
            <a:ext cx="5157787" cy="823912"/>
          </a:xfrm>
        </p:spPr>
        <p:txBody>
          <a:bodyPr/>
          <a:lstStyle/>
          <a:p>
            <a:r>
              <a:rPr lang="en-US" dirty="0"/>
              <a:t>Coma</a:t>
            </a:r>
          </a:p>
        </p:txBody>
      </p:sp>
      <p:sp>
        <p:nvSpPr>
          <p:cNvPr id="6" name="Content Placeholder 5">
            <a:extLst>
              <a:ext uri="{FF2B5EF4-FFF2-40B4-BE49-F238E27FC236}">
                <a16:creationId xmlns:a16="http://schemas.microsoft.com/office/drawing/2014/main" id="{A41270BA-29A2-4126-80E3-7F8B7ACF0C70}"/>
              </a:ext>
            </a:extLst>
          </p:cNvPr>
          <p:cNvSpPr>
            <a:spLocks noGrp="1"/>
          </p:cNvSpPr>
          <p:nvPr>
            <p:ph sz="half" idx="2"/>
          </p:nvPr>
        </p:nvSpPr>
        <p:spPr>
          <a:xfrm>
            <a:off x="836611" y="1836481"/>
            <a:ext cx="5157787" cy="3684588"/>
          </a:xfrm>
        </p:spPr>
        <p:txBody>
          <a:bodyPr/>
          <a:lstStyle/>
          <a:p>
            <a:r>
              <a:rPr lang="en-US" dirty="0"/>
              <a:t>Criteria:</a:t>
            </a:r>
          </a:p>
          <a:p>
            <a:pPr lvl="1"/>
            <a:r>
              <a:rPr lang="en-US" dirty="0"/>
              <a:t>No meaningful interaction with the environment</a:t>
            </a:r>
          </a:p>
          <a:p>
            <a:pPr lvl="2"/>
            <a:r>
              <a:rPr lang="en-US" dirty="0"/>
              <a:t>May have reflexive responses such as withdrawal to noxious stimuli</a:t>
            </a:r>
          </a:p>
          <a:p>
            <a:pPr lvl="1"/>
            <a:r>
              <a:rPr lang="en-US" dirty="0"/>
              <a:t>Preservation of brainstem function</a:t>
            </a:r>
          </a:p>
          <a:p>
            <a:pPr lvl="1"/>
            <a:r>
              <a:rPr lang="en-US" dirty="0"/>
              <a:t>Not awake (persistently)</a:t>
            </a:r>
          </a:p>
          <a:p>
            <a:endParaRPr lang="en-US" dirty="0"/>
          </a:p>
        </p:txBody>
      </p:sp>
      <p:sp>
        <p:nvSpPr>
          <p:cNvPr id="3" name="Text Placeholder 2">
            <a:extLst>
              <a:ext uri="{FF2B5EF4-FFF2-40B4-BE49-F238E27FC236}">
                <a16:creationId xmlns:a16="http://schemas.microsoft.com/office/drawing/2014/main" id="{A9172B6A-07DE-4DF3-9B74-8C3A78002A4B}"/>
              </a:ext>
            </a:extLst>
          </p:cNvPr>
          <p:cNvSpPr>
            <a:spLocks noGrp="1"/>
          </p:cNvSpPr>
          <p:nvPr>
            <p:ph type="body" sz="quarter" idx="3"/>
          </p:nvPr>
        </p:nvSpPr>
        <p:spPr>
          <a:xfrm>
            <a:off x="6197604" y="992751"/>
            <a:ext cx="5183188" cy="823912"/>
          </a:xfrm>
        </p:spPr>
        <p:txBody>
          <a:bodyPr/>
          <a:lstStyle/>
          <a:p>
            <a:r>
              <a:rPr lang="en-US" dirty="0"/>
              <a:t>Persistent Vegetative State</a:t>
            </a:r>
          </a:p>
        </p:txBody>
      </p:sp>
      <p:sp>
        <p:nvSpPr>
          <p:cNvPr id="4" name="Content Placeholder 3">
            <a:extLst>
              <a:ext uri="{FF2B5EF4-FFF2-40B4-BE49-F238E27FC236}">
                <a16:creationId xmlns:a16="http://schemas.microsoft.com/office/drawing/2014/main" id="{2DAE1CA3-C899-4067-B90B-DAB78B25CB52}"/>
              </a:ext>
            </a:extLst>
          </p:cNvPr>
          <p:cNvSpPr>
            <a:spLocks noGrp="1"/>
          </p:cNvSpPr>
          <p:nvPr>
            <p:ph sz="quarter" idx="4"/>
          </p:nvPr>
        </p:nvSpPr>
        <p:spPr>
          <a:xfrm>
            <a:off x="6197604" y="1816663"/>
            <a:ext cx="5183188" cy="3684588"/>
          </a:xfrm>
        </p:spPr>
        <p:txBody>
          <a:bodyPr/>
          <a:lstStyle/>
          <a:p>
            <a:r>
              <a:rPr lang="en-US" dirty="0"/>
              <a:t>Criteria:</a:t>
            </a:r>
          </a:p>
          <a:p>
            <a:pPr lvl="1"/>
            <a:r>
              <a:rPr lang="en-US" dirty="0"/>
              <a:t>No meaningful interaction with environment</a:t>
            </a:r>
          </a:p>
          <a:p>
            <a:pPr lvl="1"/>
            <a:r>
              <a:rPr lang="en-US" dirty="0"/>
              <a:t>Preservation of brainstem function</a:t>
            </a:r>
          </a:p>
          <a:p>
            <a:pPr lvl="1"/>
            <a:r>
              <a:rPr lang="en-US" dirty="0"/>
              <a:t>*Preserved sleep wake cycle (intermittent wakefulness)</a:t>
            </a:r>
          </a:p>
        </p:txBody>
      </p:sp>
      <p:sp>
        <p:nvSpPr>
          <p:cNvPr id="5" name="Title 4">
            <a:extLst>
              <a:ext uri="{FF2B5EF4-FFF2-40B4-BE49-F238E27FC236}">
                <a16:creationId xmlns:a16="http://schemas.microsoft.com/office/drawing/2014/main" id="{D8C44DDC-B6A4-415F-962E-6F9E31030138}"/>
              </a:ext>
            </a:extLst>
          </p:cNvPr>
          <p:cNvSpPr>
            <a:spLocks noGrp="1"/>
          </p:cNvSpPr>
          <p:nvPr>
            <p:ph type="title"/>
          </p:nvPr>
        </p:nvSpPr>
        <p:spPr/>
        <p:txBody>
          <a:bodyPr/>
          <a:lstStyle/>
          <a:p>
            <a:r>
              <a:rPr lang="en-US" dirty="0"/>
              <a:t>Brain death- grey areas</a:t>
            </a:r>
          </a:p>
        </p:txBody>
      </p:sp>
      <p:sp>
        <p:nvSpPr>
          <p:cNvPr id="8" name="TextBox 7">
            <a:extLst>
              <a:ext uri="{FF2B5EF4-FFF2-40B4-BE49-F238E27FC236}">
                <a16:creationId xmlns:a16="http://schemas.microsoft.com/office/drawing/2014/main" id="{5E7BA859-04FD-40C2-8168-4EF7D8F0B97A}"/>
              </a:ext>
            </a:extLst>
          </p:cNvPr>
          <p:cNvSpPr txBox="1"/>
          <p:nvPr/>
        </p:nvSpPr>
        <p:spPr>
          <a:xfrm>
            <a:off x="530942" y="4947991"/>
            <a:ext cx="10824447" cy="1569660"/>
          </a:xfrm>
          <a:prstGeom prst="rect">
            <a:avLst/>
          </a:prstGeom>
          <a:noFill/>
        </p:spPr>
        <p:txBody>
          <a:bodyPr wrap="square" rtlCol="0">
            <a:spAutoFit/>
          </a:bodyPr>
          <a:lstStyle/>
          <a:p>
            <a:r>
              <a:rPr lang="en-US" sz="2400" dirty="0"/>
              <a:t>*While these criteria exist, evaluation of comatose/PVS patients may not always be as clear cut, and different opinions may be formed by different examiners, leaving prognosis unclear. </a:t>
            </a:r>
          </a:p>
          <a:p>
            <a:r>
              <a:rPr lang="en-US" sz="2400" dirty="0"/>
              <a:t>*This has led to several controversial cases which received national attention.</a:t>
            </a:r>
          </a:p>
        </p:txBody>
      </p:sp>
    </p:spTree>
    <p:extLst>
      <p:ext uri="{BB962C8B-B14F-4D97-AF65-F5344CB8AC3E}">
        <p14:creationId xmlns:p14="http://schemas.microsoft.com/office/powerpoint/2010/main" val="213193458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FE98FEC0-CF60-48CC-87BF-EFF1C2BAF218}"/>
              </a:ext>
            </a:extLst>
          </p:cNvPr>
          <p:cNvSpPr>
            <a:spLocks noGrp="1"/>
          </p:cNvSpPr>
          <p:nvPr>
            <p:ph type="title"/>
          </p:nvPr>
        </p:nvSpPr>
        <p:spPr/>
        <p:txBody>
          <a:bodyPr/>
          <a:lstStyle/>
          <a:p>
            <a:r>
              <a:rPr lang="en-US" dirty="0"/>
              <a:t>Terri Schiavo case- 1990</a:t>
            </a:r>
          </a:p>
        </p:txBody>
      </p:sp>
      <p:sp>
        <p:nvSpPr>
          <p:cNvPr id="7" name="Content Placeholder 6">
            <a:extLst>
              <a:ext uri="{FF2B5EF4-FFF2-40B4-BE49-F238E27FC236}">
                <a16:creationId xmlns:a16="http://schemas.microsoft.com/office/drawing/2014/main" id="{14CE26F0-3328-45C1-AB6E-9A04C1BFFA65}"/>
              </a:ext>
            </a:extLst>
          </p:cNvPr>
          <p:cNvSpPr>
            <a:spLocks noGrp="1"/>
          </p:cNvSpPr>
          <p:nvPr>
            <p:ph sz="half" idx="1"/>
          </p:nvPr>
        </p:nvSpPr>
        <p:spPr/>
        <p:txBody>
          <a:bodyPr>
            <a:normAutofit fontScale="85000" lnSpcReduction="20000"/>
          </a:bodyPr>
          <a:lstStyle/>
          <a:p>
            <a:r>
              <a:rPr lang="en-US" dirty="0"/>
              <a:t>26 year old female who suffered anoxic brain injury after cardiac arrest.</a:t>
            </a:r>
          </a:p>
          <a:p>
            <a:r>
              <a:rPr lang="en-US" dirty="0"/>
              <a:t>Though she did not require long term ventilator support, she did require life-sustaining measures in the form of a PEG tube (“feeding tube”). </a:t>
            </a:r>
          </a:p>
          <a:p>
            <a:r>
              <a:rPr lang="en-US" dirty="0"/>
              <a:t>Diagnosed with persistent vegetative state based on lack of neurologic recovery</a:t>
            </a:r>
          </a:p>
          <a:p>
            <a:pPr lvl="1"/>
            <a:r>
              <a:rPr lang="en-US" dirty="0"/>
              <a:t>*Had multiple exams by different neurologists, some of whom agreed with, and some who disagreed with, the diagnosis of PVS</a:t>
            </a:r>
          </a:p>
        </p:txBody>
      </p:sp>
      <p:pic>
        <p:nvPicPr>
          <p:cNvPr id="9" name="Picture 2" descr="Schiavo.jpg">
            <a:extLst>
              <a:ext uri="{FF2B5EF4-FFF2-40B4-BE49-F238E27FC236}">
                <a16:creationId xmlns:a16="http://schemas.microsoft.com/office/drawing/2014/main" id="{77468D5A-6CBE-4C1F-B48A-380421C2653C}"/>
              </a:ext>
            </a:extLst>
          </p:cNvPr>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rcRect/>
          <a:stretch>
            <a:fillRect/>
          </a:stretch>
        </p:blipFill>
        <p:spPr bwMode="auto">
          <a:xfrm>
            <a:off x="7362824" y="2204448"/>
            <a:ext cx="3357276" cy="303614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0893461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9AEF50-5749-4A9C-9BAE-6873639CA141}"/>
              </a:ext>
            </a:extLst>
          </p:cNvPr>
          <p:cNvSpPr>
            <a:spLocks noGrp="1"/>
          </p:cNvSpPr>
          <p:nvPr>
            <p:ph type="title"/>
          </p:nvPr>
        </p:nvSpPr>
        <p:spPr/>
        <p:txBody>
          <a:bodyPr/>
          <a:lstStyle/>
          <a:p>
            <a:r>
              <a:rPr lang="en-US" dirty="0"/>
              <a:t>Terri Schiavo case- 1990</a:t>
            </a:r>
          </a:p>
        </p:txBody>
      </p:sp>
      <p:sp>
        <p:nvSpPr>
          <p:cNvPr id="6" name="Content Placeholder 5">
            <a:extLst>
              <a:ext uri="{FF2B5EF4-FFF2-40B4-BE49-F238E27FC236}">
                <a16:creationId xmlns:a16="http://schemas.microsoft.com/office/drawing/2014/main" id="{4277D223-39DA-4CDE-8A22-239429A25B20}"/>
              </a:ext>
            </a:extLst>
          </p:cNvPr>
          <p:cNvSpPr>
            <a:spLocks noGrp="1"/>
          </p:cNvSpPr>
          <p:nvPr>
            <p:ph idx="1"/>
          </p:nvPr>
        </p:nvSpPr>
        <p:spPr/>
        <p:txBody>
          <a:bodyPr/>
          <a:lstStyle/>
          <a:p>
            <a:r>
              <a:rPr lang="en-US" dirty="0" err="1"/>
              <a:t>Ms</a:t>
            </a:r>
            <a:r>
              <a:rPr lang="en-US" dirty="0"/>
              <a:t> Schiavo did not have an advanced directive (no will or power of attorney)</a:t>
            </a:r>
          </a:p>
          <a:p>
            <a:pPr lvl="1"/>
            <a:r>
              <a:rPr lang="en-US" dirty="0"/>
              <a:t>Husband was given legal guardianship (to which her parents objected)</a:t>
            </a:r>
          </a:p>
          <a:p>
            <a:r>
              <a:rPr lang="en-US" dirty="0"/>
              <a:t>Over the next decade, </a:t>
            </a:r>
            <a:r>
              <a:rPr lang="en-US" dirty="0" err="1"/>
              <a:t>Ms</a:t>
            </a:r>
            <a:r>
              <a:rPr lang="en-US" dirty="0"/>
              <a:t> Schiavo did not improve, and it was concluded her condition was permanent. </a:t>
            </a:r>
          </a:p>
          <a:p>
            <a:r>
              <a:rPr lang="en-US" dirty="0"/>
              <a:t>Husband did not think that living in persistent vegetative state was compatible with her wishes, and opted to have the PEG tube removed.</a:t>
            </a:r>
          </a:p>
          <a:p>
            <a:r>
              <a:rPr lang="en-US" dirty="0"/>
              <a:t>Her parents disagreed, and the issue went to court. </a:t>
            </a:r>
          </a:p>
          <a:p>
            <a:r>
              <a:rPr lang="en-US" dirty="0"/>
              <a:t>Court ultimately ruled in favor of the husband, and the PEG was removed in 2003 </a:t>
            </a:r>
          </a:p>
        </p:txBody>
      </p:sp>
    </p:spTree>
    <p:extLst>
      <p:ext uri="{BB962C8B-B14F-4D97-AF65-F5344CB8AC3E}">
        <p14:creationId xmlns:p14="http://schemas.microsoft.com/office/powerpoint/2010/main" val="355568189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9AEF50-5749-4A9C-9BAE-6873639CA141}"/>
              </a:ext>
            </a:extLst>
          </p:cNvPr>
          <p:cNvSpPr>
            <a:spLocks noGrp="1"/>
          </p:cNvSpPr>
          <p:nvPr>
            <p:ph type="title"/>
          </p:nvPr>
        </p:nvSpPr>
        <p:spPr/>
        <p:txBody>
          <a:bodyPr/>
          <a:lstStyle/>
          <a:p>
            <a:r>
              <a:rPr lang="en-US" dirty="0"/>
              <a:t>Terri Schiavo case- 1990</a:t>
            </a:r>
          </a:p>
        </p:txBody>
      </p:sp>
      <p:sp>
        <p:nvSpPr>
          <p:cNvPr id="6" name="Content Placeholder 5">
            <a:extLst>
              <a:ext uri="{FF2B5EF4-FFF2-40B4-BE49-F238E27FC236}">
                <a16:creationId xmlns:a16="http://schemas.microsoft.com/office/drawing/2014/main" id="{4277D223-39DA-4CDE-8A22-239429A25B20}"/>
              </a:ext>
            </a:extLst>
          </p:cNvPr>
          <p:cNvSpPr>
            <a:spLocks noGrp="1"/>
          </p:cNvSpPr>
          <p:nvPr>
            <p:ph idx="1"/>
          </p:nvPr>
        </p:nvSpPr>
        <p:spPr/>
        <p:txBody>
          <a:bodyPr/>
          <a:lstStyle/>
          <a:p>
            <a:r>
              <a:rPr lang="en-US" dirty="0"/>
              <a:t>Parents subsequently appealed to the state legislature, and a law was passed by the governor which gave him the authority to order the feeding tube to be replaced</a:t>
            </a:r>
          </a:p>
          <a:p>
            <a:r>
              <a:rPr lang="en-US" dirty="0"/>
              <a:t>After multiple appeals and over 1 year later, the state supreme court ruled the law unconstitutional, and ordered the feeing tube removed.</a:t>
            </a:r>
          </a:p>
          <a:p>
            <a:r>
              <a:rPr lang="en-US" dirty="0"/>
              <a:t>Terri Schiavo passed away in March of 2005 (15 years after her anoxic brain injury)</a:t>
            </a:r>
          </a:p>
          <a:p>
            <a:endParaRPr lang="en-US" dirty="0"/>
          </a:p>
        </p:txBody>
      </p:sp>
    </p:spTree>
    <p:extLst>
      <p:ext uri="{BB962C8B-B14F-4D97-AF65-F5344CB8AC3E}">
        <p14:creationId xmlns:p14="http://schemas.microsoft.com/office/powerpoint/2010/main" val="341476179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747178-EBBB-4A8E-976B-2DC522059F65}"/>
              </a:ext>
            </a:extLst>
          </p:cNvPr>
          <p:cNvSpPr>
            <a:spLocks noGrp="1"/>
          </p:cNvSpPr>
          <p:nvPr>
            <p:ph type="title"/>
          </p:nvPr>
        </p:nvSpPr>
        <p:spPr/>
        <p:txBody>
          <a:bodyPr/>
          <a:lstStyle/>
          <a:p>
            <a:r>
              <a:rPr lang="en-US" dirty="0"/>
              <a:t>Ethical/LEGAL issues in Schiavo case </a:t>
            </a:r>
          </a:p>
        </p:txBody>
      </p:sp>
      <p:sp>
        <p:nvSpPr>
          <p:cNvPr id="4" name="Content Placeholder 3">
            <a:extLst>
              <a:ext uri="{FF2B5EF4-FFF2-40B4-BE49-F238E27FC236}">
                <a16:creationId xmlns:a16="http://schemas.microsoft.com/office/drawing/2014/main" id="{5FF20997-49C4-454C-A5C0-83872E2D3647}"/>
              </a:ext>
            </a:extLst>
          </p:cNvPr>
          <p:cNvSpPr>
            <a:spLocks noGrp="1"/>
          </p:cNvSpPr>
          <p:nvPr>
            <p:ph sz="half" idx="1"/>
          </p:nvPr>
        </p:nvSpPr>
        <p:spPr/>
        <p:txBody>
          <a:bodyPr>
            <a:normAutofit fontScale="85000" lnSpcReduction="10000"/>
          </a:bodyPr>
          <a:lstStyle/>
          <a:p>
            <a:r>
              <a:rPr lang="en-US" dirty="0"/>
              <a:t>Was the diagnosis of persistent vegetative state correct?</a:t>
            </a:r>
          </a:p>
          <a:p>
            <a:pPr lvl="1"/>
            <a:r>
              <a:rPr lang="en-US" dirty="0"/>
              <a:t>Dispute amongst examiners over whether she was truly in PVS, or whether there was some degree of consciousness, clouded prognosis and decision-making. </a:t>
            </a:r>
          </a:p>
          <a:p>
            <a:r>
              <a:rPr lang="en-US" dirty="0"/>
              <a:t>Patient’s wishes in regards to quality of life not known</a:t>
            </a:r>
          </a:p>
          <a:p>
            <a:pPr lvl="1"/>
            <a:r>
              <a:rPr lang="en-US" dirty="0"/>
              <a:t>No will/POA assigned</a:t>
            </a:r>
          </a:p>
          <a:p>
            <a:pPr lvl="1"/>
            <a:r>
              <a:rPr lang="en-US" dirty="0"/>
              <a:t>Husband given guardianship, but parents disagreed</a:t>
            </a:r>
          </a:p>
          <a:p>
            <a:pPr lvl="1"/>
            <a:r>
              <a:rPr lang="en-US" dirty="0"/>
              <a:t>Should the parents (and subsequently the governor) have been able to intervene as they did? </a:t>
            </a:r>
          </a:p>
          <a:p>
            <a:endParaRPr lang="en-US" dirty="0"/>
          </a:p>
        </p:txBody>
      </p:sp>
      <p:sp>
        <p:nvSpPr>
          <p:cNvPr id="5" name="Content Placeholder 4">
            <a:extLst>
              <a:ext uri="{FF2B5EF4-FFF2-40B4-BE49-F238E27FC236}">
                <a16:creationId xmlns:a16="http://schemas.microsoft.com/office/drawing/2014/main" id="{D13C50B9-2E69-4546-93F9-1348A8A35278}"/>
              </a:ext>
            </a:extLst>
          </p:cNvPr>
          <p:cNvSpPr>
            <a:spLocks noGrp="1"/>
          </p:cNvSpPr>
          <p:nvPr>
            <p:ph sz="half" idx="2"/>
          </p:nvPr>
        </p:nvSpPr>
        <p:spPr/>
        <p:txBody>
          <a:bodyPr>
            <a:normAutofit fontScale="85000" lnSpcReduction="10000"/>
          </a:bodyPr>
          <a:lstStyle/>
          <a:p>
            <a:r>
              <a:rPr lang="en-US" dirty="0"/>
              <a:t>Ethical principles relevant in this case:</a:t>
            </a:r>
          </a:p>
          <a:p>
            <a:pPr lvl="1"/>
            <a:r>
              <a:rPr lang="en-US" b="1" dirty="0"/>
              <a:t>Beneficence</a:t>
            </a:r>
          </a:p>
          <a:p>
            <a:pPr lvl="1"/>
            <a:r>
              <a:rPr lang="en-US" b="1" dirty="0"/>
              <a:t>Nonmaleficence </a:t>
            </a:r>
          </a:p>
          <a:p>
            <a:pPr marL="443777" lvl="1" indent="0">
              <a:buNone/>
            </a:pPr>
            <a:endParaRPr lang="en-US" dirty="0"/>
          </a:p>
        </p:txBody>
      </p:sp>
    </p:spTree>
    <p:extLst>
      <p:ext uri="{BB962C8B-B14F-4D97-AF65-F5344CB8AC3E}">
        <p14:creationId xmlns:p14="http://schemas.microsoft.com/office/powerpoint/2010/main" val="309998343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412414" y="188634"/>
            <a:ext cx="8772565" cy="480131"/>
          </a:xfrm>
        </p:spPr>
        <p:txBody>
          <a:bodyPr/>
          <a:lstStyle/>
          <a:p>
            <a:r>
              <a:rPr lang="en-US" sz="2800" dirty="0"/>
              <a:t>Health Systems Science</a:t>
            </a:r>
          </a:p>
        </p:txBody>
      </p:sp>
      <p:pic>
        <p:nvPicPr>
          <p:cNvPr id="4" name="Picture 3"/>
          <p:cNvPicPr>
            <a:picLocks noChangeAspect="1"/>
          </p:cNvPicPr>
          <p:nvPr/>
        </p:nvPicPr>
        <p:blipFill>
          <a:blip r:embed="rId3"/>
          <a:stretch>
            <a:fillRect/>
          </a:stretch>
        </p:blipFill>
        <p:spPr>
          <a:xfrm>
            <a:off x="2275548" y="1070589"/>
            <a:ext cx="7078761" cy="4660837"/>
          </a:xfrm>
          <a:prstGeom prst="rect">
            <a:avLst/>
          </a:prstGeom>
        </p:spPr>
      </p:pic>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983337" y="5922649"/>
            <a:ext cx="1990599" cy="867971"/>
          </a:xfrm>
          <a:prstGeom prst="rect">
            <a:avLst/>
          </a:prstGeom>
        </p:spPr>
      </p:pic>
      <p:pic>
        <p:nvPicPr>
          <p:cNvPr id="7" name="Picture 6"/>
          <p:cNvPicPr>
            <a:picLocks noChangeAspect="1"/>
          </p:cNvPicPr>
          <p:nvPr/>
        </p:nvPicPr>
        <p:blipFill rotWithShape="1">
          <a:blip r:embed="rId5"/>
          <a:srcRect t="52083" r="4421"/>
          <a:stretch/>
        </p:blipFill>
        <p:spPr>
          <a:xfrm>
            <a:off x="3982737" y="5922649"/>
            <a:ext cx="3834972" cy="382431"/>
          </a:xfrm>
          <a:prstGeom prst="rect">
            <a:avLst/>
          </a:prstGeom>
        </p:spPr>
      </p:pic>
      <p:sp>
        <p:nvSpPr>
          <p:cNvPr id="2" name="Arrow: Right 1">
            <a:extLst>
              <a:ext uri="{FF2B5EF4-FFF2-40B4-BE49-F238E27FC236}">
                <a16:creationId xmlns:a16="http://schemas.microsoft.com/office/drawing/2014/main" id="{9101AFF6-8566-4B25-9A6B-6BCC515FC136}"/>
              </a:ext>
            </a:extLst>
          </p:cNvPr>
          <p:cNvSpPr/>
          <p:nvPr/>
        </p:nvSpPr>
        <p:spPr>
          <a:xfrm rot="19779624">
            <a:off x="2919370" y="4873137"/>
            <a:ext cx="1627464" cy="480131"/>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13CD74DE-4CDE-4EB2-B1E1-FF3365D374B9}"/>
              </a:ext>
            </a:extLst>
          </p:cNvPr>
          <p:cNvSpPr txBox="1"/>
          <p:nvPr/>
        </p:nvSpPr>
        <p:spPr>
          <a:xfrm>
            <a:off x="786354" y="4651537"/>
            <a:ext cx="2946748" cy="461665"/>
          </a:xfrm>
          <a:prstGeom prst="rect">
            <a:avLst/>
          </a:prstGeom>
          <a:noFill/>
        </p:spPr>
        <p:txBody>
          <a:bodyPr wrap="square" rtlCol="0">
            <a:spAutoFit/>
          </a:bodyPr>
          <a:lstStyle/>
          <a:p>
            <a:r>
              <a:rPr lang="en-US" sz="2400" dirty="0">
                <a:solidFill>
                  <a:schemeClr val="accent1"/>
                </a:solidFill>
              </a:rPr>
              <a:t>Ethics and legal</a:t>
            </a:r>
          </a:p>
        </p:txBody>
      </p:sp>
    </p:spTree>
    <p:extLst>
      <p:ext uri="{BB962C8B-B14F-4D97-AF65-F5344CB8AC3E}">
        <p14:creationId xmlns:p14="http://schemas.microsoft.com/office/powerpoint/2010/main" val="158104295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59B559-FF09-4098-96DC-6F3181C89375}"/>
              </a:ext>
            </a:extLst>
          </p:cNvPr>
          <p:cNvSpPr>
            <a:spLocks noGrp="1"/>
          </p:cNvSpPr>
          <p:nvPr>
            <p:ph type="title"/>
          </p:nvPr>
        </p:nvSpPr>
        <p:spPr/>
        <p:txBody>
          <a:bodyPr/>
          <a:lstStyle/>
          <a:p>
            <a:r>
              <a:rPr lang="en-US" dirty="0"/>
              <a:t>Capacity and consent</a:t>
            </a:r>
          </a:p>
        </p:txBody>
      </p:sp>
      <p:sp>
        <p:nvSpPr>
          <p:cNvPr id="3" name="Content Placeholder 2">
            <a:extLst>
              <a:ext uri="{FF2B5EF4-FFF2-40B4-BE49-F238E27FC236}">
                <a16:creationId xmlns:a16="http://schemas.microsoft.com/office/drawing/2014/main" id="{549486A1-066F-4F91-8D24-4EDA556E012B}"/>
              </a:ext>
            </a:extLst>
          </p:cNvPr>
          <p:cNvSpPr>
            <a:spLocks noGrp="1"/>
          </p:cNvSpPr>
          <p:nvPr>
            <p:ph idx="1"/>
          </p:nvPr>
        </p:nvSpPr>
        <p:spPr/>
        <p:txBody>
          <a:bodyPr>
            <a:normAutofit/>
          </a:bodyPr>
          <a:lstStyle/>
          <a:p>
            <a:r>
              <a:rPr lang="en-US" dirty="0">
                <a:solidFill>
                  <a:schemeClr val="tx2"/>
                </a:solidFill>
              </a:rPr>
              <a:t>Common law dictates that individuals possess autonomy and self determination</a:t>
            </a:r>
          </a:p>
          <a:p>
            <a:pPr lvl="1"/>
            <a:r>
              <a:rPr lang="en-US" dirty="0">
                <a:solidFill>
                  <a:schemeClr val="tx2"/>
                </a:solidFill>
              </a:rPr>
              <a:t>Includes the right to accept or refuse medical treatment</a:t>
            </a:r>
          </a:p>
          <a:p>
            <a:r>
              <a:rPr lang="en-US" dirty="0">
                <a:solidFill>
                  <a:schemeClr val="tx2"/>
                </a:solidFill>
              </a:rPr>
              <a:t>Many neurologic conditions may affect a patient’s ability to make rational decisions about their health care (</a:t>
            </a:r>
            <a:r>
              <a:rPr lang="en-US" dirty="0" err="1">
                <a:solidFill>
                  <a:schemeClr val="tx2"/>
                </a:solidFill>
              </a:rPr>
              <a:t>Ie</a:t>
            </a:r>
            <a:r>
              <a:rPr lang="en-US" dirty="0">
                <a:solidFill>
                  <a:schemeClr val="tx2"/>
                </a:solidFill>
              </a:rPr>
              <a:t>, to agree to or refuse interventions)</a:t>
            </a:r>
          </a:p>
          <a:p>
            <a:pPr lvl="1"/>
            <a:r>
              <a:rPr lang="en-US" dirty="0">
                <a:solidFill>
                  <a:schemeClr val="tx2"/>
                </a:solidFill>
              </a:rPr>
              <a:t>Ex, acute encephalopathy/delirium, dementia, stroke, </a:t>
            </a:r>
            <a:r>
              <a:rPr lang="en-US" dirty="0" err="1">
                <a:solidFill>
                  <a:schemeClr val="tx2"/>
                </a:solidFill>
              </a:rPr>
              <a:t>etc</a:t>
            </a:r>
            <a:endParaRPr lang="en-US" dirty="0">
              <a:solidFill>
                <a:schemeClr val="tx2"/>
              </a:solidFill>
            </a:endParaRPr>
          </a:p>
          <a:p>
            <a:r>
              <a:rPr lang="en-US" dirty="0">
                <a:solidFill>
                  <a:schemeClr val="tx2"/>
                </a:solidFill>
              </a:rPr>
              <a:t>An ethical conundrum arises when such issues interfere with a patient’s ability to make informed healthcare decisions</a:t>
            </a:r>
          </a:p>
          <a:p>
            <a:endParaRPr lang="en-US" dirty="0">
              <a:solidFill>
                <a:schemeClr val="tx2"/>
              </a:solidFill>
            </a:endParaRPr>
          </a:p>
          <a:p>
            <a:endParaRPr lang="en-US" dirty="0">
              <a:solidFill>
                <a:schemeClr val="tx2"/>
              </a:solidFill>
            </a:endParaRPr>
          </a:p>
          <a:p>
            <a:endParaRPr lang="en-US" dirty="0">
              <a:solidFill>
                <a:schemeClr val="tx2"/>
              </a:solidFill>
            </a:endParaRPr>
          </a:p>
          <a:p>
            <a:endParaRPr lang="en-US" dirty="0">
              <a:solidFill>
                <a:schemeClr val="tx2"/>
              </a:solidFill>
            </a:endParaRPr>
          </a:p>
          <a:p>
            <a:endParaRPr lang="en-US" dirty="0">
              <a:solidFill>
                <a:schemeClr val="accent1"/>
              </a:solidFill>
            </a:endParaRPr>
          </a:p>
          <a:p>
            <a:endParaRPr lang="en-US" dirty="0">
              <a:solidFill>
                <a:schemeClr val="accent1"/>
              </a:solidFill>
            </a:endParaRPr>
          </a:p>
        </p:txBody>
      </p:sp>
    </p:spTree>
    <p:extLst>
      <p:ext uri="{BB962C8B-B14F-4D97-AF65-F5344CB8AC3E}">
        <p14:creationId xmlns:p14="http://schemas.microsoft.com/office/powerpoint/2010/main" val="27503999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9B21DD-60D0-46AA-8863-164826A61F51}"/>
              </a:ext>
            </a:extLst>
          </p:cNvPr>
          <p:cNvSpPr>
            <a:spLocks noGrp="1"/>
          </p:cNvSpPr>
          <p:nvPr>
            <p:ph type="title"/>
          </p:nvPr>
        </p:nvSpPr>
        <p:spPr/>
        <p:txBody>
          <a:bodyPr/>
          <a:lstStyle/>
          <a:p>
            <a:r>
              <a:rPr lang="en-US" dirty="0"/>
              <a:t>Capacity and consent</a:t>
            </a:r>
          </a:p>
        </p:txBody>
      </p:sp>
      <p:sp>
        <p:nvSpPr>
          <p:cNvPr id="3" name="Content Placeholder 2">
            <a:extLst>
              <a:ext uri="{FF2B5EF4-FFF2-40B4-BE49-F238E27FC236}">
                <a16:creationId xmlns:a16="http://schemas.microsoft.com/office/drawing/2014/main" id="{63AD1809-1119-4B5C-80E4-CEFA1B454705}"/>
              </a:ext>
            </a:extLst>
          </p:cNvPr>
          <p:cNvSpPr>
            <a:spLocks noGrp="1"/>
          </p:cNvSpPr>
          <p:nvPr>
            <p:ph idx="1"/>
          </p:nvPr>
        </p:nvSpPr>
        <p:spPr/>
        <p:txBody>
          <a:bodyPr>
            <a:normAutofit fontScale="92500" lnSpcReduction="10000"/>
          </a:bodyPr>
          <a:lstStyle/>
          <a:p>
            <a:r>
              <a:rPr lang="en-US" dirty="0"/>
              <a:t>Definitions</a:t>
            </a:r>
          </a:p>
          <a:p>
            <a:pPr lvl="1"/>
            <a:r>
              <a:rPr lang="en-US" dirty="0"/>
              <a:t>Informed consent</a:t>
            </a:r>
          </a:p>
          <a:p>
            <a:pPr lvl="2"/>
            <a:r>
              <a:rPr lang="en-US" dirty="0"/>
              <a:t>A process by which communication between a physician and patient results in the patient’s authorization to undergo (or decline) a specific medical intervention</a:t>
            </a:r>
          </a:p>
          <a:p>
            <a:pPr lvl="2"/>
            <a:r>
              <a:rPr lang="en-US" dirty="0"/>
              <a:t>Elements of informed consent:</a:t>
            </a:r>
          </a:p>
          <a:p>
            <a:pPr lvl="3"/>
            <a:r>
              <a:rPr lang="en-US" dirty="0"/>
              <a:t>Disclosure of information</a:t>
            </a:r>
          </a:p>
          <a:p>
            <a:pPr lvl="3"/>
            <a:r>
              <a:rPr lang="en-US" dirty="0"/>
              <a:t>Voluntary choice (no coercion by clinician)</a:t>
            </a:r>
          </a:p>
          <a:p>
            <a:pPr lvl="3"/>
            <a:r>
              <a:rPr lang="en-US" dirty="0"/>
              <a:t>Patient </a:t>
            </a:r>
            <a:r>
              <a:rPr lang="en-US" u="sng" dirty="0"/>
              <a:t>capacity</a:t>
            </a:r>
            <a:r>
              <a:rPr lang="en-US" dirty="0"/>
              <a:t> to decide</a:t>
            </a:r>
          </a:p>
          <a:p>
            <a:pPr lvl="2"/>
            <a:r>
              <a:rPr lang="en-US" dirty="0"/>
              <a:t>Informed consent is </a:t>
            </a:r>
            <a:r>
              <a:rPr lang="en-US" u="sng" dirty="0"/>
              <a:t>required </a:t>
            </a:r>
            <a:r>
              <a:rPr lang="en-US" dirty="0"/>
              <a:t>in all cases with exceptions such as emergency, waiver (patient waives right to consent), and </a:t>
            </a:r>
            <a:r>
              <a:rPr lang="en-US" b="1" dirty="0"/>
              <a:t>lack of capacity</a:t>
            </a:r>
            <a:endParaRPr lang="en-US" b="1" u="sng" dirty="0"/>
          </a:p>
          <a:p>
            <a:pPr lvl="1"/>
            <a:r>
              <a:rPr lang="en-US" dirty="0"/>
              <a:t>Capacity</a:t>
            </a:r>
          </a:p>
          <a:p>
            <a:pPr lvl="2"/>
            <a:r>
              <a:rPr lang="en-US" dirty="0"/>
              <a:t>The ability to accept or refuse interventions/treatments/recommendations</a:t>
            </a:r>
          </a:p>
          <a:p>
            <a:pPr lvl="2"/>
            <a:r>
              <a:rPr lang="en-US" dirty="0"/>
              <a:t>Patient must be able to understand the nature of the recommendation, and judge risks/benefits for themselves</a:t>
            </a:r>
          </a:p>
          <a:p>
            <a:pPr lvl="2"/>
            <a:r>
              <a:rPr lang="en-US" dirty="0"/>
              <a:t>This is determined by a clinician</a:t>
            </a:r>
          </a:p>
          <a:p>
            <a:pPr lvl="1"/>
            <a:r>
              <a:rPr lang="en-US" dirty="0"/>
              <a:t>Competency</a:t>
            </a:r>
          </a:p>
          <a:p>
            <a:pPr lvl="2"/>
            <a:r>
              <a:rPr lang="en-US" dirty="0"/>
              <a:t>Legal term, determined in court based on a judge’s review of physician opinion</a:t>
            </a:r>
          </a:p>
        </p:txBody>
      </p:sp>
    </p:spTree>
    <p:extLst>
      <p:ext uri="{BB962C8B-B14F-4D97-AF65-F5344CB8AC3E}">
        <p14:creationId xmlns:p14="http://schemas.microsoft.com/office/powerpoint/2010/main" val="74677812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488B93-7986-41B3-A105-E3AAEEED34FE}"/>
              </a:ext>
            </a:extLst>
          </p:cNvPr>
          <p:cNvSpPr>
            <a:spLocks noGrp="1"/>
          </p:cNvSpPr>
          <p:nvPr>
            <p:ph type="title"/>
          </p:nvPr>
        </p:nvSpPr>
        <p:spPr/>
        <p:txBody>
          <a:bodyPr/>
          <a:lstStyle/>
          <a:p>
            <a:r>
              <a:rPr lang="en-US" dirty="0"/>
              <a:t>Determining capacity</a:t>
            </a:r>
          </a:p>
        </p:txBody>
      </p:sp>
      <p:sp>
        <p:nvSpPr>
          <p:cNvPr id="3" name="Content Placeholder 2">
            <a:extLst>
              <a:ext uri="{FF2B5EF4-FFF2-40B4-BE49-F238E27FC236}">
                <a16:creationId xmlns:a16="http://schemas.microsoft.com/office/drawing/2014/main" id="{D4929EAD-45CE-4095-A225-C908197E947F}"/>
              </a:ext>
            </a:extLst>
          </p:cNvPr>
          <p:cNvSpPr>
            <a:spLocks noGrp="1"/>
          </p:cNvSpPr>
          <p:nvPr>
            <p:ph idx="1"/>
          </p:nvPr>
        </p:nvSpPr>
        <p:spPr/>
        <p:txBody>
          <a:bodyPr/>
          <a:lstStyle/>
          <a:p>
            <a:r>
              <a:rPr lang="en-US" dirty="0"/>
              <a:t>Any physician can determine capacity (does not need to by psych)</a:t>
            </a:r>
          </a:p>
          <a:p>
            <a:r>
              <a:rPr lang="en-US" dirty="0"/>
              <a:t>Capacity exists on a spectrum and is dependent on the decision being addressed</a:t>
            </a:r>
          </a:p>
          <a:p>
            <a:pPr lvl="1"/>
            <a:r>
              <a:rPr lang="en-US" dirty="0"/>
              <a:t>Patient may have capacity in regard to low risk issues, such as refusing blood draws..</a:t>
            </a:r>
          </a:p>
          <a:p>
            <a:pPr lvl="1"/>
            <a:r>
              <a:rPr lang="en-US" dirty="0"/>
              <a:t>but lack capacity in regard to high risk-to-benefit issues, such as declining urgent interventions (ex, thrombolytic therapy and/or mechanical thrombectomy in stroke patients)</a:t>
            </a:r>
          </a:p>
          <a:p>
            <a:r>
              <a:rPr lang="en-US" dirty="0"/>
              <a:t>Capacity may change over time, depending on situation</a:t>
            </a:r>
          </a:p>
          <a:p>
            <a:pPr lvl="1"/>
            <a:r>
              <a:rPr lang="en-US" dirty="0" err="1"/>
              <a:t>Ie</a:t>
            </a:r>
            <a:r>
              <a:rPr lang="en-US" dirty="0"/>
              <a:t>, acutely delirious patients may temporarily lack capacity, but will regain capacity when the condition clears</a:t>
            </a:r>
          </a:p>
        </p:txBody>
      </p:sp>
    </p:spTree>
    <p:extLst>
      <p:ext uri="{BB962C8B-B14F-4D97-AF65-F5344CB8AC3E}">
        <p14:creationId xmlns:p14="http://schemas.microsoft.com/office/powerpoint/2010/main" val="134917013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48B5C5-6B85-4FC3-BB89-B84762E13CE4}"/>
              </a:ext>
            </a:extLst>
          </p:cNvPr>
          <p:cNvSpPr>
            <a:spLocks noGrp="1"/>
          </p:cNvSpPr>
          <p:nvPr>
            <p:ph type="title"/>
          </p:nvPr>
        </p:nvSpPr>
        <p:spPr/>
        <p:txBody>
          <a:bodyPr/>
          <a:lstStyle/>
          <a:p>
            <a:r>
              <a:rPr lang="en-US" dirty="0"/>
              <a:t>Determining capacity</a:t>
            </a:r>
          </a:p>
        </p:txBody>
      </p:sp>
      <p:sp>
        <p:nvSpPr>
          <p:cNvPr id="3" name="Content Placeholder 2">
            <a:extLst>
              <a:ext uri="{FF2B5EF4-FFF2-40B4-BE49-F238E27FC236}">
                <a16:creationId xmlns:a16="http://schemas.microsoft.com/office/drawing/2014/main" id="{4C8E460B-12AF-4A6E-A225-047BCC0F230A}"/>
              </a:ext>
            </a:extLst>
          </p:cNvPr>
          <p:cNvSpPr>
            <a:spLocks noGrp="1"/>
          </p:cNvSpPr>
          <p:nvPr>
            <p:ph idx="1"/>
          </p:nvPr>
        </p:nvSpPr>
        <p:spPr/>
        <p:txBody>
          <a:bodyPr/>
          <a:lstStyle/>
          <a:p>
            <a:r>
              <a:rPr lang="en-US" dirty="0"/>
              <a:t>Four component model of decisional capacity </a:t>
            </a:r>
          </a:p>
        </p:txBody>
      </p:sp>
      <p:sp>
        <p:nvSpPr>
          <p:cNvPr id="4" name="TextBox 3">
            <a:extLst>
              <a:ext uri="{FF2B5EF4-FFF2-40B4-BE49-F238E27FC236}">
                <a16:creationId xmlns:a16="http://schemas.microsoft.com/office/drawing/2014/main" id="{0E31509E-0AFD-4E81-92CE-2BC37A2E0DB8}"/>
              </a:ext>
            </a:extLst>
          </p:cNvPr>
          <p:cNvSpPr txBox="1"/>
          <p:nvPr/>
        </p:nvSpPr>
        <p:spPr>
          <a:xfrm>
            <a:off x="10078065" y="6581001"/>
            <a:ext cx="3618271" cy="276999"/>
          </a:xfrm>
          <a:prstGeom prst="rect">
            <a:avLst/>
          </a:prstGeom>
          <a:noFill/>
        </p:spPr>
        <p:txBody>
          <a:bodyPr wrap="square" rtlCol="0">
            <a:spAutoFit/>
          </a:bodyPr>
          <a:lstStyle/>
          <a:p>
            <a:r>
              <a:rPr lang="en-US" sz="1200" dirty="0" err="1"/>
              <a:t>Grisso</a:t>
            </a:r>
            <a:r>
              <a:rPr lang="en-US" sz="1200" dirty="0"/>
              <a:t> and Applebaum 1998)</a:t>
            </a:r>
          </a:p>
        </p:txBody>
      </p:sp>
      <p:pic>
        <p:nvPicPr>
          <p:cNvPr id="6" name="Picture 5">
            <a:extLst>
              <a:ext uri="{FF2B5EF4-FFF2-40B4-BE49-F238E27FC236}">
                <a16:creationId xmlns:a16="http://schemas.microsoft.com/office/drawing/2014/main" id="{9B3C978E-A04B-42DC-A59D-72E7317AB7A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13015" y="1818963"/>
            <a:ext cx="7744906" cy="4629796"/>
          </a:xfrm>
          <a:prstGeom prst="rect">
            <a:avLst/>
          </a:prstGeom>
        </p:spPr>
      </p:pic>
    </p:spTree>
    <p:extLst>
      <p:ext uri="{BB962C8B-B14F-4D97-AF65-F5344CB8AC3E}">
        <p14:creationId xmlns:p14="http://schemas.microsoft.com/office/powerpoint/2010/main" val="320979279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7646E3-4023-4ACD-9CE1-75C6522461D6}"/>
              </a:ext>
            </a:extLst>
          </p:cNvPr>
          <p:cNvSpPr>
            <a:spLocks noGrp="1"/>
          </p:cNvSpPr>
          <p:nvPr>
            <p:ph type="title"/>
          </p:nvPr>
        </p:nvSpPr>
        <p:spPr/>
        <p:txBody>
          <a:bodyPr/>
          <a:lstStyle/>
          <a:p>
            <a:r>
              <a:rPr lang="en-US" dirty="0"/>
              <a:t>Capacity and consent</a:t>
            </a:r>
          </a:p>
        </p:txBody>
      </p:sp>
      <p:sp>
        <p:nvSpPr>
          <p:cNvPr id="3" name="Content Placeholder 2">
            <a:extLst>
              <a:ext uri="{FF2B5EF4-FFF2-40B4-BE49-F238E27FC236}">
                <a16:creationId xmlns:a16="http://schemas.microsoft.com/office/drawing/2014/main" id="{DF90399F-3C53-4900-A83D-7A9DD0C9A0E7}"/>
              </a:ext>
            </a:extLst>
          </p:cNvPr>
          <p:cNvSpPr>
            <a:spLocks noGrp="1"/>
          </p:cNvSpPr>
          <p:nvPr>
            <p:ph idx="1"/>
          </p:nvPr>
        </p:nvSpPr>
        <p:spPr/>
        <p:txBody>
          <a:bodyPr>
            <a:normAutofit fontScale="92500" lnSpcReduction="20000"/>
          </a:bodyPr>
          <a:lstStyle/>
          <a:p>
            <a:r>
              <a:rPr lang="en-US" dirty="0"/>
              <a:t>Lack of capacity</a:t>
            </a:r>
          </a:p>
          <a:p>
            <a:pPr lvl="1"/>
            <a:r>
              <a:rPr lang="en-US" dirty="0"/>
              <a:t>When a patient is determined to lack capacity, a surrogate decision maker must be utilized</a:t>
            </a:r>
          </a:p>
          <a:p>
            <a:pPr lvl="1"/>
            <a:r>
              <a:rPr lang="en-US" dirty="0"/>
              <a:t>Who can do this? </a:t>
            </a:r>
          </a:p>
          <a:p>
            <a:pPr lvl="2"/>
            <a:r>
              <a:rPr lang="en-US" dirty="0"/>
              <a:t>POA/healthcare proxy, if already established by patient if an advanced directive is in place</a:t>
            </a:r>
          </a:p>
          <a:p>
            <a:pPr lvl="2"/>
            <a:r>
              <a:rPr lang="en-US" dirty="0"/>
              <a:t>If not established proxy/advanced directive, then families (usually next of kin) are asked to make medical decisions on behalf of the patient</a:t>
            </a:r>
          </a:p>
          <a:p>
            <a:pPr lvl="2"/>
            <a:endParaRPr lang="en-US" dirty="0"/>
          </a:p>
          <a:p>
            <a:r>
              <a:rPr lang="en-US" dirty="0"/>
              <a:t>Legal implications</a:t>
            </a:r>
          </a:p>
          <a:p>
            <a:pPr lvl="1"/>
            <a:r>
              <a:rPr lang="en-US" dirty="0"/>
              <a:t>In cases where lack of capacity is permanent, such a progressive dementia or certain strokes, family members (or other POA) may need to pursue permanent </a:t>
            </a:r>
            <a:r>
              <a:rPr lang="en-US" u="sng" dirty="0"/>
              <a:t>guardianship </a:t>
            </a:r>
            <a:endParaRPr lang="en-US" dirty="0"/>
          </a:p>
          <a:p>
            <a:pPr lvl="2"/>
            <a:r>
              <a:rPr lang="en-US" dirty="0"/>
              <a:t>Long, arduous court process which removes patient’s rights to make their own medical decisions permanently, transferring that right to another party</a:t>
            </a:r>
          </a:p>
          <a:p>
            <a:pPr lvl="2"/>
            <a:r>
              <a:rPr lang="en-US" dirty="0"/>
              <a:t>Court decision will consider opinions/documentation from likely multiple providers</a:t>
            </a:r>
          </a:p>
          <a:p>
            <a:pPr lvl="3"/>
            <a:r>
              <a:rPr lang="en-US" dirty="0"/>
              <a:t>In neurology, this will include such items as progress notes, physical exam, mental status exams (MMSE, MOCA), and neuropsychiatric evaluations</a:t>
            </a:r>
          </a:p>
          <a:p>
            <a:endParaRPr lang="en-US" dirty="0"/>
          </a:p>
          <a:p>
            <a:pPr lvl="2"/>
            <a:endParaRPr lang="en-US" dirty="0"/>
          </a:p>
        </p:txBody>
      </p:sp>
    </p:spTree>
    <p:extLst>
      <p:ext uri="{BB962C8B-B14F-4D97-AF65-F5344CB8AC3E}">
        <p14:creationId xmlns:p14="http://schemas.microsoft.com/office/powerpoint/2010/main" val="214819777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C0A7B5-FEB7-425B-BA34-A14F6FAFF141}"/>
              </a:ext>
            </a:extLst>
          </p:cNvPr>
          <p:cNvSpPr>
            <a:spLocks noGrp="1"/>
          </p:cNvSpPr>
          <p:nvPr>
            <p:ph type="title"/>
          </p:nvPr>
        </p:nvSpPr>
        <p:spPr/>
        <p:txBody>
          <a:bodyPr/>
          <a:lstStyle/>
          <a:p>
            <a:r>
              <a:rPr lang="en-US" dirty="0"/>
              <a:t>Capacity and consent</a:t>
            </a:r>
          </a:p>
        </p:txBody>
      </p:sp>
      <p:sp>
        <p:nvSpPr>
          <p:cNvPr id="3" name="Content Placeholder 2">
            <a:extLst>
              <a:ext uri="{FF2B5EF4-FFF2-40B4-BE49-F238E27FC236}">
                <a16:creationId xmlns:a16="http://schemas.microsoft.com/office/drawing/2014/main" id="{A8C27761-EC2C-4AB7-AAA5-F7A29272C0FE}"/>
              </a:ext>
            </a:extLst>
          </p:cNvPr>
          <p:cNvSpPr>
            <a:spLocks noGrp="1"/>
          </p:cNvSpPr>
          <p:nvPr>
            <p:ph idx="1"/>
          </p:nvPr>
        </p:nvSpPr>
        <p:spPr/>
        <p:txBody>
          <a:bodyPr/>
          <a:lstStyle/>
          <a:p>
            <a:r>
              <a:rPr lang="en-US" dirty="0"/>
              <a:t>Which ethical principles are invoked in considerations of capacity and consent?</a:t>
            </a:r>
          </a:p>
          <a:p>
            <a:pPr lvl="1"/>
            <a:r>
              <a:rPr lang="en-US" dirty="0"/>
              <a:t>*Respect for </a:t>
            </a:r>
            <a:r>
              <a:rPr lang="en-US" u="sng" dirty="0"/>
              <a:t>patient autonomy, </a:t>
            </a:r>
            <a:r>
              <a:rPr lang="en-US" dirty="0"/>
              <a:t>primarily</a:t>
            </a:r>
          </a:p>
          <a:p>
            <a:pPr lvl="1"/>
            <a:r>
              <a:rPr lang="en-US" dirty="0"/>
              <a:t>Beneficence, maleficence, and justice too, depending on individual case </a:t>
            </a:r>
          </a:p>
          <a:p>
            <a:pPr lvl="1"/>
            <a:endParaRPr lang="en-US" dirty="0"/>
          </a:p>
        </p:txBody>
      </p:sp>
    </p:spTree>
    <p:extLst>
      <p:ext uri="{BB962C8B-B14F-4D97-AF65-F5344CB8AC3E}">
        <p14:creationId xmlns:p14="http://schemas.microsoft.com/office/powerpoint/2010/main" val="94019928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B1650C-E86F-4DB5-863E-8E59EAC61636}"/>
              </a:ext>
            </a:extLst>
          </p:cNvPr>
          <p:cNvSpPr>
            <a:spLocks noGrp="1"/>
          </p:cNvSpPr>
          <p:nvPr>
            <p:ph type="title"/>
          </p:nvPr>
        </p:nvSpPr>
        <p:spPr/>
        <p:txBody>
          <a:bodyPr/>
          <a:lstStyle/>
          <a:p>
            <a:r>
              <a:rPr lang="en-US" dirty="0"/>
              <a:t>Drugs &amp; Ethics </a:t>
            </a:r>
          </a:p>
        </p:txBody>
      </p:sp>
      <p:sp>
        <p:nvSpPr>
          <p:cNvPr id="3" name="Content Placeholder 2">
            <a:extLst>
              <a:ext uri="{FF2B5EF4-FFF2-40B4-BE49-F238E27FC236}">
                <a16:creationId xmlns:a16="http://schemas.microsoft.com/office/drawing/2014/main" id="{78FE6B50-97AC-4126-BCE7-AB8F7067DE82}"/>
              </a:ext>
            </a:extLst>
          </p:cNvPr>
          <p:cNvSpPr>
            <a:spLocks noGrp="1"/>
          </p:cNvSpPr>
          <p:nvPr>
            <p:ph idx="1"/>
          </p:nvPr>
        </p:nvSpPr>
        <p:spPr>
          <a:xfrm>
            <a:off x="412414" y="1006531"/>
            <a:ext cx="11341394" cy="5314757"/>
          </a:xfrm>
        </p:spPr>
        <p:txBody>
          <a:bodyPr>
            <a:normAutofit/>
          </a:bodyPr>
          <a:lstStyle/>
          <a:p>
            <a:r>
              <a:rPr lang="en-US" dirty="0" err="1">
                <a:solidFill>
                  <a:schemeClr val="accent1"/>
                </a:solidFill>
              </a:rPr>
              <a:t>Alzheimers</a:t>
            </a:r>
            <a:r>
              <a:rPr lang="en-US" dirty="0">
                <a:solidFill>
                  <a:schemeClr val="accent1"/>
                </a:solidFill>
              </a:rPr>
              <a:t> drug: </a:t>
            </a:r>
            <a:r>
              <a:rPr lang="en-US" dirty="0" err="1">
                <a:solidFill>
                  <a:schemeClr val="accent1"/>
                </a:solidFill>
              </a:rPr>
              <a:t>Aducanamab</a:t>
            </a:r>
            <a:endParaRPr lang="en-US" dirty="0">
              <a:solidFill>
                <a:schemeClr val="accent1"/>
              </a:solidFill>
            </a:endParaRPr>
          </a:p>
          <a:p>
            <a:pPr lvl="1"/>
            <a:r>
              <a:rPr lang="en-US" dirty="0">
                <a:solidFill>
                  <a:schemeClr val="accent1"/>
                </a:solidFill>
              </a:rPr>
              <a:t>Aims to </a:t>
            </a:r>
            <a:r>
              <a:rPr lang="en-US" u="sng" dirty="0">
                <a:solidFill>
                  <a:schemeClr val="accent1"/>
                </a:solidFill>
              </a:rPr>
              <a:t>slow progression of AD </a:t>
            </a:r>
          </a:p>
          <a:p>
            <a:pPr lvl="1"/>
            <a:r>
              <a:rPr lang="en-US" dirty="0">
                <a:solidFill>
                  <a:schemeClr val="accent1"/>
                </a:solidFill>
              </a:rPr>
              <a:t>Mechanism of action: binds to amyloid protein, leading to clearance of plaques</a:t>
            </a:r>
          </a:p>
          <a:p>
            <a:pPr lvl="1"/>
            <a:r>
              <a:rPr lang="en-US" dirty="0">
                <a:solidFill>
                  <a:schemeClr val="accent1"/>
                </a:solidFill>
              </a:rPr>
              <a:t>1</a:t>
            </a:r>
            <a:r>
              <a:rPr lang="en-US" baseline="30000" dirty="0">
                <a:solidFill>
                  <a:schemeClr val="accent1"/>
                </a:solidFill>
              </a:rPr>
              <a:t>st</a:t>
            </a:r>
            <a:r>
              <a:rPr lang="en-US" dirty="0">
                <a:solidFill>
                  <a:schemeClr val="accent1"/>
                </a:solidFill>
              </a:rPr>
              <a:t> new Alzheimer drug since 2003</a:t>
            </a:r>
          </a:p>
          <a:p>
            <a:pPr lvl="2"/>
            <a:r>
              <a:rPr lang="en-US" dirty="0">
                <a:solidFill>
                  <a:schemeClr val="accent1"/>
                </a:solidFill>
              </a:rPr>
              <a:t>i.e., great excitement over this drug. Many interested (and often desperate) patients/families looking for a cure for Alzheimer Disease</a:t>
            </a:r>
          </a:p>
          <a:p>
            <a:endParaRPr lang="en-US" dirty="0">
              <a:solidFill>
                <a:schemeClr val="accent1"/>
              </a:solidFill>
            </a:endParaRPr>
          </a:p>
        </p:txBody>
      </p:sp>
      <p:pic>
        <p:nvPicPr>
          <p:cNvPr id="7" name="Picture 6">
            <a:extLst>
              <a:ext uri="{FF2B5EF4-FFF2-40B4-BE49-F238E27FC236}">
                <a16:creationId xmlns:a16="http://schemas.microsoft.com/office/drawing/2014/main" id="{F8C7962D-4666-4D8C-AC06-657F64938D3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768409" y="3358662"/>
            <a:ext cx="6011177" cy="3188484"/>
          </a:xfrm>
          <a:prstGeom prst="rect">
            <a:avLst/>
          </a:prstGeom>
        </p:spPr>
      </p:pic>
    </p:spTree>
    <p:extLst>
      <p:ext uri="{BB962C8B-B14F-4D97-AF65-F5344CB8AC3E}">
        <p14:creationId xmlns:p14="http://schemas.microsoft.com/office/powerpoint/2010/main" val="25027791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603644-670A-49A6-95B0-1D8FE28D5E06}"/>
              </a:ext>
            </a:extLst>
          </p:cNvPr>
          <p:cNvSpPr>
            <a:spLocks noGrp="1"/>
          </p:cNvSpPr>
          <p:nvPr>
            <p:ph type="title"/>
          </p:nvPr>
        </p:nvSpPr>
        <p:spPr/>
        <p:txBody>
          <a:bodyPr/>
          <a:lstStyle/>
          <a:p>
            <a:r>
              <a:rPr lang="en-US" dirty="0" err="1">
                <a:solidFill>
                  <a:schemeClr val="accent1"/>
                </a:solidFill>
              </a:rPr>
              <a:t>Aducanamab</a:t>
            </a:r>
            <a:r>
              <a:rPr lang="en-US" dirty="0">
                <a:solidFill>
                  <a:schemeClr val="accent1"/>
                </a:solidFill>
              </a:rPr>
              <a:t> Controversy</a:t>
            </a:r>
            <a:endParaRPr lang="en-US" dirty="0"/>
          </a:p>
        </p:txBody>
      </p:sp>
      <p:sp>
        <p:nvSpPr>
          <p:cNvPr id="3" name="Content Placeholder 2">
            <a:extLst>
              <a:ext uri="{FF2B5EF4-FFF2-40B4-BE49-F238E27FC236}">
                <a16:creationId xmlns:a16="http://schemas.microsoft.com/office/drawing/2014/main" id="{E63E1A62-F064-457C-AFB0-5DC25BD96179}"/>
              </a:ext>
            </a:extLst>
          </p:cNvPr>
          <p:cNvSpPr>
            <a:spLocks noGrp="1"/>
          </p:cNvSpPr>
          <p:nvPr>
            <p:ph sz="half" idx="1"/>
          </p:nvPr>
        </p:nvSpPr>
        <p:spPr>
          <a:xfrm>
            <a:off x="321547" y="1125415"/>
            <a:ext cx="5698253" cy="5051548"/>
          </a:xfrm>
        </p:spPr>
        <p:txBody>
          <a:bodyPr>
            <a:normAutofit fontScale="77500" lnSpcReduction="20000"/>
          </a:bodyPr>
          <a:lstStyle/>
          <a:p>
            <a:r>
              <a:rPr lang="en-US" dirty="0">
                <a:solidFill>
                  <a:schemeClr val="accent1"/>
                </a:solidFill>
              </a:rPr>
              <a:t>Trials included a limited, specific group of patients. Eligible only if:</a:t>
            </a:r>
          </a:p>
          <a:p>
            <a:pPr lvl="1"/>
            <a:r>
              <a:rPr lang="en-US" dirty="0">
                <a:solidFill>
                  <a:schemeClr val="accent1"/>
                </a:solidFill>
              </a:rPr>
              <a:t>Age &lt;85</a:t>
            </a:r>
          </a:p>
          <a:p>
            <a:pPr lvl="1"/>
            <a:r>
              <a:rPr lang="en-US" dirty="0">
                <a:solidFill>
                  <a:schemeClr val="accent1"/>
                </a:solidFill>
              </a:rPr>
              <a:t>Confirmed mild cognitive impairment </a:t>
            </a:r>
          </a:p>
          <a:p>
            <a:pPr lvl="1"/>
            <a:r>
              <a:rPr lang="en-US" dirty="0">
                <a:solidFill>
                  <a:schemeClr val="accent1"/>
                </a:solidFill>
              </a:rPr>
              <a:t>Confirmed amyloid in brain (by lumbar puncture or imaging)</a:t>
            </a:r>
          </a:p>
          <a:p>
            <a:pPr lvl="1"/>
            <a:r>
              <a:rPr lang="en-US" dirty="0">
                <a:solidFill>
                  <a:schemeClr val="accent1"/>
                </a:solidFill>
              </a:rPr>
              <a:t>No history of intracerebral hemorrhage, TIA/stroke</a:t>
            </a:r>
          </a:p>
          <a:p>
            <a:pPr lvl="1"/>
            <a:r>
              <a:rPr lang="en-US" dirty="0">
                <a:solidFill>
                  <a:schemeClr val="accent1"/>
                </a:solidFill>
              </a:rPr>
              <a:t>No blood-thinning medications</a:t>
            </a:r>
          </a:p>
          <a:p>
            <a:pPr lvl="1"/>
            <a:r>
              <a:rPr lang="en-US" dirty="0">
                <a:solidFill>
                  <a:schemeClr val="accent1"/>
                </a:solidFill>
              </a:rPr>
              <a:t>*Drug only for AD, not for all patients with memory loss/other dementias</a:t>
            </a:r>
          </a:p>
          <a:p>
            <a:pPr lvl="1"/>
            <a:endParaRPr lang="en-US" dirty="0">
              <a:solidFill>
                <a:schemeClr val="accent1"/>
              </a:solidFill>
            </a:endParaRPr>
          </a:p>
          <a:p>
            <a:r>
              <a:rPr lang="en-US" dirty="0">
                <a:solidFill>
                  <a:schemeClr val="accent1"/>
                </a:solidFill>
              </a:rPr>
              <a:t>*Trials showed reduction in amyloid, but </a:t>
            </a:r>
            <a:r>
              <a:rPr lang="en-US" b="1" dirty="0">
                <a:solidFill>
                  <a:schemeClr val="accent1"/>
                </a:solidFill>
              </a:rPr>
              <a:t>did not prove that </a:t>
            </a:r>
            <a:r>
              <a:rPr lang="en-US" b="1" dirty="0" err="1">
                <a:solidFill>
                  <a:schemeClr val="accent1"/>
                </a:solidFill>
              </a:rPr>
              <a:t>aducanamab</a:t>
            </a:r>
            <a:r>
              <a:rPr lang="en-US" b="1" dirty="0">
                <a:solidFill>
                  <a:schemeClr val="accent1"/>
                </a:solidFill>
              </a:rPr>
              <a:t> improves cognition. NO CLINICAL BENEFIT</a:t>
            </a:r>
          </a:p>
          <a:p>
            <a:r>
              <a:rPr lang="en-US" dirty="0">
                <a:solidFill>
                  <a:schemeClr val="accent1"/>
                </a:solidFill>
              </a:rPr>
              <a:t>Expedited approval by FDA</a:t>
            </a:r>
          </a:p>
          <a:p>
            <a:pPr lvl="1"/>
            <a:r>
              <a:rPr lang="en-US" dirty="0">
                <a:solidFill>
                  <a:schemeClr val="accent1"/>
                </a:solidFill>
              </a:rPr>
              <a:t>Accelerated pathway used for drugs to treat disease with no known cure, even when clinical benefit is under investigation</a:t>
            </a:r>
          </a:p>
          <a:p>
            <a:r>
              <a:rPr lang="en-US" dirty="0">
                <a:solidFill>
                  <a:schemeClr val="accent1"/>
                </a:solidFill>
              </a:rPr>
              <a:t>High cost to patients: </a:t>
            </a:r>
            <a:r>
              <a:rPr lang="en-US" b="1" dirty="0">
                <a:solidFill>
                  <a:schemeClr val="accent1"/>
                </a:solidFill>
              </a:rPr>
              <a:t>$56K per year</a:t>
            </a:r>
          </a:p>
          <a:p>
            <a:endParaRPr lang="en-US" dirty="0"/>
          </a:p>
        </p:txBody>
      </p:sp>
      <p:sp>
        <p:nvSpPr>
          <p:cNvPr id="6" name="Content Placeholder 5">
            <a:extLst>
              <a:ext uri="{FF2B5EF4-FFF2-40B4-BE49-F238E27FC236}">
                <a16:creationId xmlns:a16="http://schemas.microsoft.com/office/drawing/2014/main" id="{035CB620-6C2A-48AA-893D-5A7E2C92144F}"/>
              </a:ext>
            </a:extLst>
          </p:cNvPr>
          <p:cNvSpPr>
            <a:spLocks noGrp="1"/>
          </p:cNvSpPr>
          <p:nvPr>
            <p:ph sz="half" idx="2"/>
          </p:nvPr>
        </p:nvSpPr>
        <p:spPr>
          <a:xfrm>
            <a:off x="6172200" y="1125415"/>
            <a:ext cx="5875774" cy="5051548"/>
          </a:xfrm>
        </p:spPr>
        <p:txBody>
          <a:bodyPr>
            <a:normAutofit fontScale="77500" lnSpcReduction="20000"/>
          </a:bodyPr>
          <a:lstStyle/>
          <a:p>
            <a:r>
              <a:rPr lang="en-US" dirty="0">
                <a:solidFill>
                  <a:schemeClr val="accent1"/>
                </a:solidFill>
              </a:rPr>
              <a:t>Ethical principles relevant:</a:t>
            </a:r>
          </a:p>
          <a:p>
            <a:pPr lvl="1"/>
            <a:r>
              <a:rPr lang="en-US" b="1" dirty="0">
                <a:solidFill>
                  <a:schemeClr val="accent1"/>
                </a:solidFill>
              </a:rPr>
              <a:t>Beneficence</a:t>
            </a:r>
          </a:p>
          <a:p>
            <a:pPr lvl="2"/>
            <a:r>
              <a:rPr lang="en-US" b="1" dirty="0">
                <a:solidFill>
                  <a:schemeClr val="accent1"/>
                </a:solidFill>
              </a:rPr>
              <a:t>No clinical benefit to drug</a:t>
            </a:r>
          </a:p>
          <a:p>
            <a:pPr lvl="1"/>
            <a:r>
              <a:rPr lang="en-US" b="1" dirty="0">
                <a:solidFill>
                  <a:schemeClr val="accent1"/>
                </a:solidFill>
              </a:rPr>
              <a:t>Nonmaleficence</a:t>
            </a:r>
          </a:p>
          <a:p>
            <a:pPr lvl="2"/>
            <a:r>
              <a:rPr lang="en-US" b="1" dirty="0">
                <a:solidFill>
                  <a:schemeClr val="accent1"/>
                </a:solidFill>
              </a:rPr>
              <a:t>Potential for serious side effects</a:t>
            </a:r>
          </a:p>
          <a:p>
            <a:pPr lvl="1"/>
            <a:r>
              <a:rPr lang="en-US" b="1" dirty="0">
                <a:solidFill>
                  <a:schemeClr val="accent1"/>
                </a:solidFill>
              </a:rPr>
              <a:t>Justice </a:t>
            </a:r>
          </a:p>
          <a:p>
            <a:pPr lvl="2"/>
            <a:r>
              <a:rPr lang="en-US" b="1" dirty="0">
                <a:solidFill>
                  <a:schemeClr val="accent1"/>
                </a:solidFill>
              </a:rPr>
              <a:t>High cost, limited availability</a:t>
            </a:r>
          </a:p>
        </p:txBody>
      </p:sp>
      <p:pic>
        <p:nvPicPr>
          <p:cNvPr id="4" name="Picture 3">
            <a:extLst>
              <a:ext uri="{FF2B5EF4-FFF2-40B4-BE49-F238E27FC236}">
                <a16:creationId xmlns:a16="http://schemas.microsoft.com/office/drawing/2014/main" id="{4C66F2D1-A946-4D0A-83BD-60F98AEA74A3}"/>
              </a:ext>
            </a:extLst>
          </p:cNvPr>
          <p:cNvPicPr>
            <a:picLocks noChangeAspect="1"/>
          </p:cNvPicPr>
          <p:nvPr/>
        </p:nvPicPr>
        <p:blipFill>
          <a:blip r:embed="rId3"/>
          <a:stretch>
            <a:fillRect/>
          </a:stretch>
        </p:blipFill>
        <p:spPr>
          <a:xfrm>
            <a:off x="9272379" y="5857523"/>
            <a:ext cx="2848373" cy="733527"/>
          </a:xfrm>
          <a:prstGeom prst="rect">
            <a:avLst/>
          </a:prstGeom>
        </p:spPr>
      </p:pic>
      <p:sp>
        <p:nvSpPr>
          <p:cNvPr id="5" name="TextBox 4">
            <a:extLst>
              <a:ext uri="{FF2B5EF4-FFF2-40B4-BE49-F238E27FC236}">
                <a16:creationId xmlns:a16="http://schemas.microsoft.com/office/drawing/2014/main" id="{2AE41DFD-3202-48DF-8439-9DB8897530F1}"/>
              </a:ext>
            </a:extLst>
          </p:cNvPr>
          <p:cNvSpPr txBox="1"/>
          <p:nvPr/>
        </p:nvSpPr>
        <p:spPr>
          <a:xfrm>
            <a:off x="7900358" y="6591050"/>
            <a:ext cx="5592417" cy="553998"/>
          </a:xfrm>
          <a:prstGeom prst="rect">
            <a:avLst/>
          </a:prstGeom>
          <a:noFill/>
        </p:spPr>
        <p:txBody>
          <a:bodyPr wrap="square" rtlCol="0">
            <a:spAutoFit/>
          </a:bodyPr>
          <a:lstStyle/>
          <a:p>
            <a:r>
              <a:rPr lang="en-US" sz="1000" dirty="0">
                <a:hlinkClick r:id="rId4"/>
              </a:rPr>
              <a:t>https://www.dukehealth.org/blog/what-you-need-know-about-aducanumab</a:t>
            </a:r>
            <a:endParaRPr lang="en-US" sz="1000" dirty="0"/>
          </a:p>
          <a:p>
            <a:endParaRPr lang="en-US" sz="1000" dirty="0"/>
          </a:p>
          <a:p>
            <a:endParaRPr lang="en-US" sz="1000" dirty="0"/>
          </a:p>
        </p:txBody>
      </p:sp>
    </p:spTree>
    <p:extLst>
      <p:ext uri="{BB962C8B-B14F-4D97-AF65-F5344CB8AC3E}">
        <p14:creationId xmlns:p14="http://schemas.microsoft.com/office/powerpoint/2010/main" val="399226391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B1650C-E86F-4DB5-863E-8E59EAC61636}"/>
              </a:ext>
            </a:extLst>
          </p:cNvPr>
          <p:cNvSpPr>
            <a:spLocks noGrp="1"/>
          </p:cNvSpPr>
          <p:nvPr>
            <p:ph type="title"/>
          </p:nvPr>
        </p:nvSpPr>
        <p:spPr/>
        <p:txBody>
          <a:bodyPr/>
          <a:lstStyle/>
          <a:p>
            <a:r>
              <a:rPr lang="en-US" dirty="0"/>
              <a:t>Drugs &amp; Ethics </a:t>
            </a:r>
          </a:p>
        </p:txBody>
      </p:sp>
      <p:sp>
        <p:nvSpPr>
          <p:cNvPr id="3" name="Content Placeholder 2">
            <a:extLst>
              <a:ext uri="{FF2B5EF4-FFF2-40B4-BE49-F238E27FC236}">
                <a16:creationId xmlns:a16="http://schemas.microsoft.com/office/drawing/2014/main" id="{78FE6B50-97AC-4126-BCE7-AB8F7067DE82}"/>
              </a:ext>
            </a:extLst>
          </p:cNvPr>
          <p:cNvSpPr>
            <a:spLocks noGrp="1"/>
          </p:cNvSpPr>
          <p:nvPr>
            <p:ph idx="1"/>
          </p:nvPr>
        </p:nvSpPr>
        <p:spPr>
          <a:xfrm>
            <a:off x="412414" y="1006531"/>
            <a:ext cx="11341394" cy="5314757"/>
          </a:xfrm>
        </p:spPr>
        <p:txBody>
          <a:bodyPr>
            <a:normAutofit/>
          </a:bodyPr>
          <a:lstStyle/>
          <a:p>
            <a:pPr marL="0" indent="0">
              <a:buNone/>
            </a:pPr>
            <a:endParaRPr lang="en-US" dirty="0">
              <a:solidFill>
                <a:schemeClr val="accent1"/>
              </a:solidFill>
            </a:endParaRPr>
          </a:p>
          <a:p>
            <a:r>
              <a:rPr lang="en-US" dirty="0">
                <a:solidFill>
                  <a:schemeClr val="accent1"/>
                </a:solidFill>
              </a:rPr>
              <a:t>Gabapentin overdoses increasing – CDC MMWR, May 2022</a:t>
            </a:r>
          </a:p>
          <a:p>
            <a:pPr lvl="1"/>
            <a:r>
              <a:rPr lang="en-US" dirty="0">
                <a:solidFill>
                  <a:schemeClr val="accent1"/>
                </a:solidFill>
              </a:rPr>
              <a:t>7</a:t>
            </a:r>
            <a:r>
              <a:rPr lang="en-US" baseline="30000" dirty="0">
                <a:solidFill>
                  <a:schemeClr val="accent1"/>
                </a:solidFill>
              </a:rPr>
              <a:t>th</a:t>
            </a:r>
            <a:r>
              <a:rPr lang="en-US" dirty="0">
                <a:solidFill>
                  <a:schemeClr val="accent1"/>
                </a:solidFill>
              </a:rPr>
              <a:t> most prescribed medication in the US</a:t>
            </a:r>
          </a:p>
          <a:p>
            <a:pPr lvl="1"/>
            <a:r>
              <a:rPr lang="en-US" dirty="0">
                <a:solidFill>
                  <a:schemeClr val="accent1"/>
                </a:solidFill>
              </a:rPr>
              <a:t>Anticonvulsant, postherpetic neuralgia</a:t>
            </a:r>
          </a:p>
          <a:p>
            <a:pPr lvl="1"/>
            <a:r>
              <a:rPr lang="en-US" dirty="0">
                <a:solidFill>
                  <a:schemeClr val="accent1"/>
                </a:solidFill>
              </a:rPr>
              <a:t>Multiple off label uses (neuropathic pain, headaches)</a:t>
            </a:r>
          </a:p>
          <a:p>
            <a:pPr lvl="1"/>
            <a:r>
              <a:rPr lang="en-US" dirty="0">
                <a:solidFill>
                  <a:schemeClr val="accent1"/>
                </a:solidFill>
              </a:rPr>
              <a:t>Generally considered safe</a:t>
            </a:r>
          </a:p>
          <a:p>
            <a:pPr lvl="1"/>
            <a:r>
              <a:rPr lang="en-US" dirty="0">
                <a:solidFill>
                  <a:schemeClr val="accent1"/>
                </a:solidFill>
              </a:rPr>
              <a:t>However..</a:t>
            </a:r>
          </a:p>
          <a:p>
            <a:pPr lvl="2"/>
            <a:r>
              <a:rPr lang="en-US" dirty="0">
                <a:solidFill>
                  <a:schemeClr val="accent1"/>
                </a:solidFill>
              </a:rPr>
              <a:t>*Increases effect of opiates</a:t>
            </a:r>
          </a:p>
          <a:p>
            <a:pPr lvl="2"/>
            <a:r>
              <a:rPr lang="en-US" dirty="0">
                <a:solidFill>
                  <a:schemeClr val="accent1"/>
                </a:solidFill>
              </a:rPr>
              <a:t>Also can be associated with abuse and overdose on its own</a:t>
            </a:r>
          </a:p>
          <a:p>
            <a:pPr lvl="2"/>
            <a:r>
              <a:rPr lang="en-US" dirty="0">
                <a:solidFill>
                  <a:schemeClr val="accent1"/>
                </a:solidFill>
              </a:rPr>
              <a:t>Risk of respiratory depression and death</a:t>
            </a:r>
          </a:p>
        </p:txBody>
      </p:sp>
      <p:pic>
        <p:nvPicPr>
          <p:cNvPr id="4" name="Picture 3">
            <a:extLst>
              <a:ext uri="{FF2B5EF4-FFF2-40B4-BE49-F238E27FC236}">
                <a16:creationId xmlns:a16="http://schemas.microsoft.com/office/drawing/2014/main" id="{410D811E-6073-4C10-BDDB-75243AC269AF}"/>
              </a:ext>
            </a:extLst>
          </p:cNvPr>
          <p:cNvPicPr>
            <a:picLocks noChangeAspect="1"/>
          </p:cNvPicPr>
          <p:nvPr/>
        </p:nvPicPr>
        <p:blipFill rotWithShape="1">
          <a:blip r:embed="rId3"/>
          <a:srcRect l="-1" r="1009" b="71782"/>
          <a:stretch/>
        </p:blipFill>
        <p:spPr>
          <a:xfrm>
            <a:off x="8869823" y="5709200"/>
            <a:ext cx="3144768" cy="740537"/>
          </a:xfrm>
          <a:prstGeom prst="rect">
            <a:avLst/>
          </a:prstGeom>
        </p:spPr>
      </p:pic>
      <p:sp>
        <p:nvSpPr>
          <p:cNvPr id="6" name="TextBox 5">
            <a:extLst>
              <a:ext uri="{FF2B5EF4-FFF2-40B4-BE49-F238E27FC236}">
                <a16:creationId xmlns:a16="http://schemas.microsoft.com/office/drawing/2014/main" id="{023A84EA-C116-4552-9F9F-D23F38AED3B7}"/>
              </a:ext>
            </a:extLst>
          </p:cNvPr>
          <p:cNvSpPr txBox="1"/>
          <p:nvPr/>
        </p:nvSpPr>
        <p:spPr>
          <a:xfrm>
            <a:off x="7091736" y="6315423"/>
            <a:ext cx="5592417" cy="707886"/>
          </a:xfrm>
          <a:prstGeom prst="rect">
            <a:avLst/>
          </a:prstGeom>
          <a:noFill/>
        </p:spPr>
        <p:txBody>
          <a:bodyPr wrap="square" rtlCol="0">
            <a:spAutoFit/>
          </a:bodyPr>
          <a:lstStyle/>
          <a:p>
            <a:endParaRPr lang="en-US" sz="1000" dirty="0"/>
          </a:p>
          <a:p>
            <a:r>
              <a:rPr lang="en-US" sz="1000" dirty="0">
                <a:hlinkClick r:id="rId4"/>
              </a:rPr>
              <a:t>Notes from the Field: Trends in Gabapentin Detection and Involvement in Drug Overdose Deaths — 23 States and the District of Columbia, 2019–2020 | MMWR (cdc.gov)</a:t>
            </a:r>
            <a:endParaRPr lang="en-US" sz="1000" dirty="0"/>
          </a:p>
          <a:p>
            <a:endParaRPr lang="en-US" sz="1000" dirty="0"/>
          </a:p>
        </p:txBody>
      </p:sp>
    </p:spTree>
    <p:extLst>
      <p:ext uri="{BB962C8B-B14F-4D97-AF65-F5344CB8AC3E}">
        <p14:creationId xmlns:p14="http://schemas.microsoft.com/office/powerpoint/2010/main" val="297977842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B1650C-E86F-4DB5-863E-8E59EAC61636}"/>
              </a:ext>
            </a:extLst>
          </p:cNvPr>
          <p:cNvSpPr>
            <a:spLocks noGrp="1"/>
          </p:cNvSpPr>
          <p:nvPr>
            <p:ph type="title"/>
          </p:nvPr>
        </p:nvSpPr>
        <p:spPr/>
        <p:txBody>
          <a:bodyPr/>
          <a:lstStyle/>
          <a:p>
            <a:r>
              <a:rPr lang="en-US" dirty="0"/>
              <a:t>Drugs &amp; Ethics: Gabapentin overdoses</a:t>
            </a:r>
          </a:p>
        </p:txBody>
      </p:sp>
      <p:sp>
        <p:nvSpPr>
          <p:cNvPr id="3" name="Content Placeholder 2">
            <a:extLst>
              <a:ext uri="{FF2B5EF4-FFF2-40B4-BE49-F238E27FC236}">
                <a16:creationId xmlns:a16="http://schemas.microsoft.com/office/drawing/2014/main" id="{78FE6B50-97AC-4126-BCE7-AB8F7067DE82}"/>
              </a:ext>
            </a:extLst>
          </p:cNvPr>
          <p:cNvSpPr>
            <a:spLocks noGrp="1"/>
          </p:cNvSpPr>
          <p:nvPr>
            <p:ph idx="1"/>
          </p:nvPr>
        </p:nvSpPr>
        <p:spPr>
          <a:xfrm>
            <a:off x="412414" y="1006531"/>
            <a:ext cx="11341394" cy="5314757"/>
          </a:xfrm>
        </p:spPr>
        <p:txBody>
          <a:bodyPr>
            <a:normAutofit/>
          </a:bodyPr>
          <a:lstStyle/>
          <a:p>
            <a:pPr marL="0" indent="0">
              <a:buNone/>
            </a:pPr>
            <a:endParaRPr lang="en-US" dirty="0">
              <a:solidFill>
                <a:schemeClr val="accent1"/>
              </a:solidFill>
            </a:endParaRPr>
          </a:p>
          <a:p>
            <a:r>
              <a:rPr lang="en-US" dirty="0">
                <a:solidFill>
                  <a:schemeClr val="accent1"/>
                </a:solidFill>
              </a:rPr>
              <a:t>Gabapentin overdoses increasing – CDC MMWR, May 2022</a:t>
            </a:r>
          </a:p>
          <a:p>
            <a:r>
              <a:rPr lang="en-US" dirty="0">
                <a:solidFill>
                  <a:schemeClr val="accent1"/>
                </a:solidFill>
              </a:rPr>
              <a:t>Data:</a:t>
            </a:r>
          </a:p>
          <a:p>
            <a:pPr lvl="1"/>
            <a:r>
              <a:rPr lang="en-US" dirty="0">
                <a:solidFill>
                  <a:schemeClr val="accent1"/>
                </a:solidFill>
              </a:rPr>
              <a:t>Gabapentin exposures associated with abuse/misuse (or unknown exposures) increased by 104% from 2013-2017</a:t>
            </a:r>
          </a:p>
          <a:p>
            <a:pPr lvl="1"/>
            <a:r>
              <a:rPr lang="en-US" dirty="0">
                <a:solidFill>
                  <a:schemeClr val="accent1"/>
                </a:solidFill>
              </a:rPr>
              <a:t>Of 62,642 recorded overdose deaths from 2019-2020, 5,687 (9.7%) had gabapentin documented on toxicology</a:t>
            </a:r>
          </a:p>
          <a:p>
            <a:pPr lvl="2"/>
            <a:r>
              <a:rPr lang="en-US" dirty="0">
                <a:solidFill>
                  <a:schemeClr val="accent1"/>
                </a:solidFill>
              </a:rPr>
              <a:t>Of these 5,687 deaths, 2,975 (52.3%) were attributed to gabapentin</a:t>
            </a:r>
          </a:p>
          <a:p>
            <a:pPr lvl="1"/>
            <a:r>
              <a:rPr lang="en-US" dirty="0">
                <a:solidFill>
                  <a:schemeClr val="accent1"/>
                </a:solidFill>
              </a:rPr>
              <a:t>By the second quarter of 2020, gabapentin overdoses had doubled compared to Q1 2019.  </a:t>
            </a:r>
          </a:p>
          <a:p>
            <a:pPr lvl="1"/>
            <a:r>
              <a:rPr lang="en-US" dirty="0">
                <a:solidFill>
                  <a:schemeClr val="accent1"/>
                </a:solidFill>
              </a:rPr>
              <a:t>Nearly 90% of OD deaths in which gabapentin was detected also involved an opioid, particularly illicitly manufactured opioids. </a:t>
            </a:r>
          </a:p>
          <a:p>
            <a:pPr lvl="1"/>
            <a:endParaRPr lang="en-US" dirty="0">
              <a:solidFill>
                <a:schemeClr val="accent1"/>
              </a:solidFill>
            </a:endParaRPr>
          </a:p>
          <a:p>
            <a:pPr lvl="1"/>
            <a:endParaRPr lang="en-US" dirty="0">
              <a:solidFill>
                <a:schemeClr val="accent1"/>
              </a:solidFill>
            </a:endParaRPr>
          </a:p>
        </p:txBody>
      </p:sp>
      <p:pic>
        <p:nvPicPr>
          <p:cNvPr id="4" name="Picture 3">
            <a:extLst>
              <a:ext uri="{FF2B5EF4-FFF2-40B4-BE49-F238E27FC236}">
                <a16:creationId xmlns:a16="http://schemas.microsoft.com/office/drawing/2014/main" id="{410D811E-6073-4C10-BDDB-75243AC269AF}"/>
              </a:ext>
            </a:extLst>
          </p:cNvPr>
          <p:cNvPicPr>
            <a:picLocks noChangeAspect="1"/>
          </p:cNvPicPr>
          <p:nvPr/>
        </p:nvPicPr>
        <p:blipFill rotWithShape="1">
          <a:blip r:embed="rId3"/>
          <a:srcRect l="-1" r="1009" b="71782"/>
          <a:stretch/>
        </p:blipFill>
        <p:spPr>
          <a:xfrm>
            <a:off x="8869823" y="5709200"/>
            <a:ext cx="3144768" cy="740537"/>
          </a:xfrm>
          <a:prstGeom prst="rect">
            <a:avLst/>
          </a:prstGeom>
        </p:spPr>
      </p:pic>
      <p:sp>
        <p:nvSpPr>
          <p:cNvPr id="6" name="TextBox 5">
            <a:extLst>
              <a:ext uri="{FF2B5EF4-FFF2-40B4-BE49-F238E27FC236}">
                <a16:creationId xmlns:a16="http://schemas.microsoft.com/office/drawing/2014/main" id="{023A84EA-C116-4552-9F9F-D23F38AED3B7}"/>
              </a:ext>
            </a:extLst>
          </p:cNvPr>
          <p:cNvSpPr txBox="1"/>
          <p:nvPr/>
        </p:nvSpPr>
        <p:spPr>
          <a:xfrm>
            <a:off x="7091736" y="6315423"/>
            <a:ext cx="5592417" cy="707886"/>
          </a:xfrm>
          <a:prstGeom prst="rect">
            <a:avLst/>
          </a:prstGeom>
          <a:noFill/>
        </p:spPr>
        <p:txBody>
          <a:bodyPr wrap="square" rtlCol="0">
            <a:spAutoFit/>
          </a:bodyPr>
          <a:lstStyle/>
          <a:p>
            <a:endParaRPr lang="en-US" sz="1000" dirty="0"/>
          </a:p>
          <a:p>
            <a:r>
              <a:rPr lang="en-US" sz="1000" dirty="0">
                <a:hlinkClick r:id="rId4"/>
              </a:rPr>
              <a:t>Notes from the Field: Trends in Gabapentin Detection and Involvement in Drug Overdose Deaths — 23 States and the District of Columbia, 2019–2020 | MMWR (cdc.gov)</a:t>
            </a:r>
            <a:endParaRPr lang="en-US" sz="1000" dirty="0"/>
          </a:p>
          <a:p>
            <a:endParaRPr lang="en-US" sz="1000" dirty="0"/>
          </a:p>
        </p:txBody>
      </p:sp>
    </p:spTree>
    <p:extLst>
      <p:ext uri="{BB962C8B-B14F-4D97-AF65-F5344CB8AC3E}">
        <p14:creationId xmlns:p14="http://schemas.microsoft.com/office/powerpoint/2010/main" val="139175369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FE521F-3CDE-42D1-B9C8-F8783FE97CC3}"/>
              </a:ext>
            </a:extLst>
          </p:cNvPr>
          <p:cNvSpPr>
            <a:spLocks noGrp="1"/>
          </p:cNvSpPr>
          <p:nvPr>
            <p:ph type="title"/>
          </p:nvPr>
        </p:nvSpPr>
        <p:spPr/>
        <p:txBody>
          <a:bodyPr/>
          <a:lstStyle/>
          <a:p>
            <a:r>
              <a:rPr lang="en-US" dirty="0"/>
              <a:t>What is medical ethics?</a:t>
            </a:r>
          </a:p>
        </p:txBody>
      </p:sp>
      <p:sp>
        <p:nvSpPr>
          <p:cNvPr id="3" name="Content Placeholder 2">
            <a:extLst>
              <a:ext uri="{FF2B5EF4-FFF2-40B4-BE49-F238E27FC236}">
                <a16:creationId xmlns:a16="http://schemas.microsoft.com/office/drawing/2014/main" id="{55BE41C6-7645-4114-91AA-9F99C15A8771}"/>
              </a:ext>
            </a:extLst>
          </p:cNvPr>
          <p:cNvSpPr>
            <a:spLocks noGrp="1"/>
          </p:cNvSpPr>
          <p:nvPr>
            <p:ph idx="1"/>
          </p:nvPr>
        </p:nvSpPr>
        <p:spPr/>
        <p:txBody>
          <a:bodyPr/>
          <a:lstStyle/>
          <a:p>
            <a:r>
              <a:rPr lang="en-US" dirty="0"/>
              <a:t>Modern medical ethics is grounded in four basic principles:</a:t>
            </a:r>
          </a:p>
          <a:p>
            <a:pPr lvl="1"/>
            <a:r>
              <a:rPr lang="en-US" dirty="0"/>
              <a:t>Patient Autonomy</a:t>
            </a:r>
          </a:p>
          <a:p>
            <a:pPr lvl="1"/>
            <a:r>
              <a:rPr lang="en-US" dirty="0"/>
              <a:t>Beneficence</a:t>
            </a:r>
          </a:p>
          <a:p>
            <a:pPr lvl="1"/>
            <a:r>
              <a:rPr lang="en-US" dirty="0"/>
              <a:t>Nonmaleficence</a:t>
            </a:r>
          </a:p>
          <a:p>
            <a:pPr lvl="1"/>
            <a:r>
              <a:rPr lang="en-US" dirty="0"/>
              <a:t>Justice</a:t>
            </a:r>
          </a:p>
        </p:txBody>
      </p:sp>
    </p:spTree>
    <p:extLst>
      <p:ext uri="{BB962C8B-B14F-4D97-AF65-F5344CB8AC3E}">
        <p14:creationId xmlns:p14="http://schemas.microsoft.com/office/powerpoint/2010/main" val="258370611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B1650C-E86F-4DB5-863E-8E59EAC61636}"/>
              </a:ext>
            </a:extLst>
          </p:cNvPr>
          <p:cNvSpPr>
            <a:spLocks noGrp="1"/>
          </p:cNvSpPr>
          <p:nvPr>
            <p:ph type="title"/>
          </p:nvPr>
        </p:nvSpPr>
        <p:spPr/>
        <p:txBody>
          <a:bodyPr/>
          <a:lstStyle/>
          <a:p>
            <a:r>
              <a:rPr lang="en-US" dirty="0"/>
              <a:t>Drugs &amp; Ethics: Gabapentin overdoses</a:t>
            </a:r>
          </a:p>
        </p:txBody>
      </p:sp>
      <p:sp>
        <p:nvSpPr>
          <p:cNvPr id="3" name="Content Placeholder 2">
            <a:extLst>
              <a:ext uri="{FF2B5EF4-FFF2-40B4-BE49-F238E27FC236}">
                <a16:creationId xmlns:a16="http://schemas.microsoft.com/office/drawing/2014/main" id="{78FE6B50-97AC-4126-BCE7-AB8F7067DE82}"/>
              </a:ext>
            </a:extLst>
          </p:cNvPr>
          <p:cNvSpPr>
            <a:spLocks noGrp="1"/>
          </p:cNvSpPr>
          <p:nvPr>
            <p:ph idx="1"/>
          </p:nvPr>
        </p:nvSpPr>
        <p:spPr>
          <a:xfrm>
            <a:off x="412414" y="1006531"/>
            <a:ext cx="11341394" cy="5314757"/>
          </a:xfrm>
        </p:spPr>
        <p:txBody>
          <a:bodyPr>
            <a:normAutofit/>
          </a:bodyPr>
          <a:lstStyle/>
          <a:p>
            <a:pPr marL="0" indent="0">
              <a:buNone/>
            </a:pPr>
            <a:endParaRPr lang="en-US" dirty="0">
              <a:solidFill>
                <a:schemeClr val="accent1"/>
              </a:solidFill>
            </a:endParaRPr>
          </a:p>
          <a:p>
            <a:pPr lvl="1"/>
            <a:endParaRPr lang="en-US" dirty="0">
              <a:solidFill>
                <a:schemeClr val="accent1"/>
              </a:solidFill>
            </a:endParaRPr>
          </a:p>
          <a:p>
            <a:pPr lvl="1"/>
            <a:endParaRPr lang="en-US" dirty="0">
              <a:solidFill>
                <a:schemeClr val="accent1"/>
              </a:solidFill>
            </a:endParaRPr>
          </a:p>
        </p:txBody>
      </p:sp>
      <p:pic>
        <p:nvPicPr>
          <p:cNvPr id="4" name="Picture 3">
            <a:extLst>
              <a:ext uri="{FF2B5EF4-FFF2-40B4-BE49-F238E27FC236}">
                <a16:creationId xmlns:a16="http://schemas.microsoft.com/office/drawing/2014/main" id="{410D811E-6073-4C10-BDDB-75243AC269AF}"/>
              </a:ext>
            </a:extLst>
          </p:cNvPr>
          <p:cNvPicPr>
            <a:picLocks noChangeAspect="1"/>
          </p:cNvPicPr>
          <p:nvPr/>
        </p:nvPicPr>
        <p:blipFill rotWithShape="1">
          <a:blip r:embed="rId3"/>
          <a:srcRect l="-1" r="1009" b="71782"/>
          <a:stretch/>
        </p:blipFill>
        <p:spPr>
          <a:xfrm>
            <a:off x="8869823" y="5709200"/>
            <a:ext cx="3144768" cy="740537"/>
          </a:xfrm>
          <a:prstGeom prst="rect">
            <a:avLst/>
          </a:prstGeom>
        </p:spPr>
      </p:pic>
      <p:sp>
        <p:nvSpPr>
          <p:cNvPr id="6" name="TextBox 5">
            <a:extLst>
              <a:ext uri="{FF2B5EF4-FFF2-40B4-BE49-F238E27FC236}">
                <a16:creationId xmlns:a16="http://schemas.microsoft.com/office/drawing/2014/main" id="{023A84EA-C116-4552-9F9F-D23F38AED3B7}"/>
              </a:ext>
            </a:extLst>
          </p:cNvPr>
          <p:cNvSpPr txBox="1"/>
          <p:nvPr/>
        </p:nvSpPr>
        <p:spPr>
          <a:xfrm>
            <a:off x="7091736" y="6315423"/>
            <a:ext cx="5592417" cy="707886"/>
          </a:xfrm>
          <a:prstGeom prst="rect">
            <a:avLst/>
          </a:prstGeom>
          <a:noFill/>
        </p:spPr>
        <p:txBody>
          <a:bodyPr wrap="square" rtlCol="0">
            <a:spAutoFit/>
          </a:bodyPr>
          <a:lstStyle/>
          <a:p>
            <a:endParaRPr lang="en-US" sz="1000" dirty="0"/>
          </a:p>
          <a:p>
            <a:r>
              <a:rPr lang="en-US" sz="1000" dirty="0">
                <a:hlinkClick r:id="rId4"/>
              </a:rPr>
              <a:t>Notes from the Field: Trends in Gabapentin Detection and Involvement in Drug Overdose Deaths — 23 States and the District of Columbia, 2019–2020 | MMWR (cdc.gov)</a:t>
            </a:r>
            <a:endParaRPr lang="en-US" sz="1000" dirty="0"/>
          </a:p>
          <a:p>
            <a:endParaRPr lang="en-US" sz="1000" dirty="0"/>
          </a:p>
        </p:txBody>
      </p:sp>
      <p:pic>
        <p:nvPicPr>
          <p:cNvPr id="7" name="Picture 6">
            <a:extLst>
              <a:ext uri="{FF2B5EF4-FFF2-40B4-BE49-F238E27FC236}">
                <a16:creationId xmlns:a16="http://schemas.microsoft.com/office/drawing/2014/main" id="{9FE62ABC-883E-4213-9F7B-5035687D1DFC}"/>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785151" y="806410"/>
            <a:ext cx="6944197" cy="5509013"/>
          </a:xfrm>
          <a:prstGeom prst="rect">
            <a:avLst/>
          </a:prstGeom>
        </p:spPr>
      </p:pic>
    </p:spTree>
    <p:extLst>
      <p:ext uri="{BB962C8B-B14F-4D97-AF65-F5344CB8AC3E}">
        <p14:creationId xmlns:p14="http://schemas.microsoft.com/office/powerpoint/2010/main" val="4211662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337C6F-D4EB-462B-9DA2-E0CCD86BC574}"/>
              </a:ext>
            </a:extLst>
          </p:cNvPr>
          <p:cNvSpPr>
            <a:spLocks noGrp="1"/>
          </p:cNvSpPr>
          <p:nvPr>
            <p:ph type="title"/>
          </p:nvPr>
        </p:nvSpPr>
        <p:spPr/>
        <p:txBody>
          <a:bodyPr/>
          <a:lstStyle/>
          <a:p>
            <a:r>
              <a:rPr lang="en-US" dirty="0"/>
              <a:t>Drugs &amp; Ethics: Gabapentin overdoses</a:t>
            </a:r>
          </a:p>
        </p:txBody>
      </p:sp>
      <p:sp>
        <p:nvSpPr>
          <p:cNvPr id="4" name="Content Placeholder 3">
            <a:extLst>
              <a:ext uri="{FF2B5EF4-FFF2-40B4-BE49-F238E27FC236}">
                <a16:creationId xmlns:a16="http://schemas.microsoft.com/office/drawing/2014/main" id="{FD05C7B3-DD46-4378-8B6C-3C63E7649767}"/>
              </a:ext>
            </a:extLst>
          </p:cNvPr>
          <p:cNvSpPr>
            <a:spLocks noGrp="1"/>
          </p:cNvSpPr>
          <p:nvPr>
            <p:ph sz="half" idx="1"/>
          </p:nvPr>
        </p:nvSpPr>
        <p:spPr/>
        <p:txBody>
          <a:bodyPr/>
          <a:lstStyle/>
          <a:p>
            <a:r>
              <a:rPr lang="en-US" dirty="0">
                <a:solidFill>
                  <a:schemeClr val="accent1"/>
                </a:solidFill>
              </a:rPr>
              <a:t>Takeaways:</a:t>
            </a:r>
          </a:p>
          <a:p>
            <a:pPr lvl="1"/>
            <a:r>
              <a:rPr lang="en-US" dirty="0">
                <a:solidFill>
                  <a:schemeClr val="accent1"/>
                </a:solidFill>
              </a:rPr>
              <a:t>Gabapentin, widely regarded as safe and thus prescribed with little reservation, is becoming increasingly associated with overdose deaths</a:t>
            </a:r>
          </a:p>
          <a:p>
            <a:pPr lvl="1"/>
            <a:r>
              <a:rPr lang="en-US" dirty="0">
                <a:solidFill>
                  <a:schemeClr val="accent1"/>
                </a:solidFill>
              </a:rPr>
              <a:t>Most OD deaths occur in patients also taking opioids (prescribed or illicit)</a:t>
            </a:r>
          </a:p>
          <a:p>
            <a:pPr lvl="1"/>
            <a:r>
              <a:rPr lang="en-US" dirty="0">
                <a:solidFill>
                  <a:schemeClr val="accent1"/>
                </a:solidFill>
              </a:rPr>
              <a:t>Rise in gabapentin ODs co-occurs with ongoing, increasing, opioid epidemic in US</a:t>
            </a:r>
            <a:endParaRPr lang="en-US" dirty="0"/>
          </a:p>
        </p:txBody>
      </p:sp>
      <p:sp>
        <p:nvSpPr>
          <p:cNvPr id="5" name="Content Placeholder 4">
            <a:extLst>
              <a:ext uri="{FF2B5EF4-FFF2-40B4-BE49-F238E27FC236}">
                <a16:creationId xmlns:a16="http://schemas.microsoft.com/office/drawing/2014/main" id="{A0151524-3771-4805-9F1E-DB79C1DF4CFD}"/>
              </a:ext>
            </a:extLst>
          </p:cNvPr>
          <p:cNvSpPr>
            <a:spLocks noGrp="1"/>
          </p:cNvSpPr>
          <p:nvPr>
            <p:ph sz="half" idx="2"/>
          </p:nvPr>
        </p:nvSpPr>
        <p:spPr/>
        <p:txBody>
          <a:bodyPr/>
          <a:lstStyle/>
          <a:p>
            <a:r>
              <a:rPr lang="en-US" dirty="0">
                <a:solidFill>
                  <a:schemeClr val="accent1"/>
                </a:solidFill>
              </a:rPr>
              <a:t>Ethical principles relevant:</a:t>
            </a:r>
          </a:p>
          <a:p>
            <a:pPr lvl="1"/>
            <a:r>
              <a:rPr lang="en-US" b="1" dirty="0">
                <a:solidFill>
                  <a:schemeClr val="accent1"/>
                </a:solidFill>
              </a:rPr>
              <a:t>Beneficence</a:t>
            </a:r>
          </a:p>
          <a:p>
            <a:pPr lvl="1"/>
            <a:r>
              <a:rPr lang="en-US" b="1" dirty="0">
                <a:solidFill>
                  <a:schemeClr val="accent1"/>
                </a:solidFill>
              </a:rPr>
              <a:t>Nonmaleficence</a:t>
            </a:r>
          </a:p>
          <a:p>
            <a:endParaRPr lang="en-US" dirty="0"/>
          </a:p>
        </p:txBody>
      </p:sp>
    </p:spTree>
    <p:extLst>
      <p:ext uri="{BB962C8B-B14F-4D97-AF65-F5344CB8AC3E}">
        <p14:creationId xmlns:p14="http://schemas.microsoft.com/office/powerpoint/2010/main" val="34848559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412414" y="188634"/>
            <a:ext cx="8772565" cy="480131"/>
          </a:xfrm>
        </p:spPr>
        <p:txBody>
          <a:bodyPr/>
          <a:lstStyle/>
          <a:p>
            <a:r>
              <a:rPr lang="en-US" sz="2800" dirty="0"/>
              <a:t>Activity</a:t>
            </a:r>
          </a:p>
        </p:txBody>
      </p:sp>
      <p:sp>
        <p:nvSpPr>
          <p:cNvPr id="6" name="Content Placeholder 5"/>
          <p:cNvSpPr>
            <a:spLocks noGrp="1"/>
          </p:cNvSpPr>
          <p:nvPr>
            <p:ph idx="1"/>
          </p:nvPr>
        </p:nvSpPr>
        <p:spPr/>
        <p:txBody>
          <a:bodyPr/>
          <a:lstStyle/>
          <a:p>
            <a:pPr>
              <a:buFont typeface="Wingdings" panose="05000000000000000000" pitchFamily="2" charset="2"/>
              <a:buChar char="v"/>
            </a:pPr>
            <a:endParaRPr lang="en-US" dirty="0">
              <a:solidFill>
                <a:srgbClr val="713987"/>
              </a:solidFill>
            </a:endParaRPr>
          </a:p>
          <a:p>
            <a:pPr>
              <a:buFont typeface="Wingdings" panose="05000000000000000000" pitchFamily="2" charset="2"/>
              <a:buChar char="v"/>
            </a:pPr>
            <a:r>
              <a:rPr lang="en-US" dirty="0">
                <a:solidFill>
                  <a:srgbClr val="713987"/>
                </a:solidFill>
              </a:rPr>
              <a:t>Look for examples of PSP in Practice on your Neurology clerkship</a:t>
            </a:r>
          </a:p>
          <a:p>
            <a:pPr>
              <a:buFont typeface="Wingdings" panose="05000000000000000000" pitchFamily="2" charset="2"/>
              <a:buChar char="v"/>
            </a:pPr>
            <a:endParaRPr lang="en-US" dirty="0">
              <a:solidFill>
                <a:srgbClr val="713987"/>
              </a:solidFill>
            </a:endParaRPr>
          </a:p>
          <a:p>
            <a:pPr>
              <a:buFont typeface="Wingdings" panose="05000000000000000000" pitchFamily="2" charset="2"/>
              <a:buChar char="v"/>
            </a:pPr>
            <a:r>
              <a:rPr lang="en-US" dirty="0">
                <a:solidFill>
                  <a:srgbClr val="713987"/>
                </a:solidFill>
              </a:rPr>
              <a:t>Discuss with your resident or attending</a:t>
            </a:r>
          </a:p>
        </p:txBody>
      </p:sp>
      <p:pic>
        <p:nvPicPr>
          <p:cNvPr id="4" name="Picture 3">
            <a:extLst>
              <a:ext uri="{FF2B5EF4-FFF2-40B4-BE49-F238E27FC236}">
                <a16:creationId xmlns:a16="http://schemas.microsoft.com/office/drawing/2014/main" id="{39B62610-3A13-42A0-B00F-DA1D2ABA27CB}"/>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015967" y="5936876"/>
            <a:ext cx="1957970" cy="853744"/>
          </a:xfrm>
          <a:prstGeom prst="rect">
            <a:avLst/>
          </a:prstGeom>
        </p:spPr>
      </p:pic>
    </p:spTree>
    <p:extLst>
      <p:ext uri="{BB962C8B-B14F-4D97-AF65-F5344CB8AC3E}">
        <p14:creationId xmlns:p14="http://schemas.microsoft.com/office/powerpoint/2010/main" val="129896691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12414" y="114734"/>
            <a:ext cx="11032334" cy="646331"/>
          </a:xfrm>
        </p:spPr>
        <p:txBody>
          <a:bodyPr/>
          <a:lstStyle/>
          <a:p>
            <a:pPr algn="ctr"/>
            <a:r>
              <a:rPr lang="en-US" sz="4000" dirty="0"/>
              <a:t>THANK YOU</a:t>
            </a:r>
          </a:p>
        </p:txBody>
      </p:sp>
      <p:pic>
        <p:nvPicPr>
          <p:cNvPr id="6148" name="Picture 4" descr="Brain and cervical by Erzebet S | Biology art, Neurology art, Human anatomy  art">
            <a:extLst>
              <a:ext uri="{FF2B5EF4-FFF2-40B4-BE49-F238E27FC236}">
                <a16:creationId xmlns:a16="http://schemas.microsoft.com/office/drawing/2014/main" id="{EAD000F5-C13A-4543-AFF5-155003D8FDE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97168" y="877600"/>
            <a:ext cx="3612095" cy="5102800"/>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11">
            <a:extLst>
              <a:ext uri="{FF2B5EF4-FFF2-40B4-BE49-F238E27FC236}">
                <a16:creationId xmlns:a16="http://schemas.microsoft.com/office/drawing/2014/main" id="{39871135-18C5-47B1-9027-A442B57E6F82}"/>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015967" y="5936876"/>
            <a:ext cx="1957970" cy="853744"/>
          </a:xfrm>
          <a:prstGeom prst="rect">
            <a:avLst/>
          </a:prstGeom>
        </p:spPr>
      </p:pic>
      <p:pic>
        <p:nvPicPr>
          <p:cNvPr id="9" name="Picture 2" descr="Neuro Wallpapers - Wallpaper Cave">
            <a:extLst>
              <a:ext uri="{FF2B5EF4-FFF2-40B4-BE49-F238E27FC236}">
                <a16:creationId xmlns:a16="http://schemas.microsoft.com/office/drawing/2014/main" id="{BD2EEAA5-B4F2-4E4B-86DE-1F3399B7B8DC}"/>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44135" y="2358863"/>
            <a:ext cx="4489416" cy="2514073"/>
          </a:xfrm>
          <a:prstGeom prst="rect">
            <a:avLst/>
          </a:prstGeom>
          <a:noFill/>
          <a:extLst>
            <a:ext uri="{909E8E84-426E-40DD-AFC4-6F175D3DCCD1}">
              <a14:hiddenFill xmlns:a14="http://schemas.microsoft.com/office/drawing/2010/main">
                <a:solidFill>
                  <a:srgbClr val="FFFFFF"/>
                </a:solidFill>
              </a14:hiddenFill>
            </a:ext>
          </a:extLst>
        </p:spPr>
      </p:pic>
      <p:pic>
        <p:nvPicPr>
          <p:cNvPr id="6146" name="Picture 2" descr="Neuroscience Wallpapers - Top Free Neuroscience Backgrounds -  WallpaperAccess">
            <a:extLst>
              <a:ext uri="{FF2B5EF4-FFF2-40B4-BE49-F238E27FC236}">
                <a16:creationId xmlns:a16="http://schemas.microsoft.com/office/drawing/2014/main" id="{E4C3E7D8-264D-43A6-AA0F-24CB01B67277}"/>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972880" y="3140225"/>
            <a:ext cx="4865632" cy="2724754"/>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A7C82690-9A9E-4087-BBC8-9284DA4E69D6}"/>
              </a:ext>
            </a:extLst>
          </p:cNvPr>
          <p:cNvSpPr txBox="1"/>
          <p:nvPr/>
        </p:nvSpPr>
        <p:spPr>
          <a:xfrm>
            <a:off x="281354" y="902030"/>
            <a:ext cx="11692583" cy="461665"/>
          </a:xfrm>
          <a:prstGeom prst="rect">
            <a:avLst/>
          </a:prstGeom>
          <a:noFill/>
        </p:spPr>
        <p:txBody>
          <a:bodyPr wrap="square" rtlCol="0">
            <a:spAutoFit/>
          </a:bodyPr>
          <a:lstStyle/>
          <a:p>
            <a:r>
              <a:rPr lang="en-US" sz="2400" b="1" dirty="0">
                <a:solidFill>
                  <a:schemeClr val="accent1"/>
                </a:solidFill>
              </a:rPr>
              <a:t>PLEASE REACH OUT WITH ANY QUESTIONS AT JKULACZ45@SIUMED.EDU</a:t>
            </a:r>
          </a:p>
        </p:txBody>
      </p:sp>
    </p:spTree>
    <p:extLst>
      <p:ext uri="{BB962C8B-B14F-4D97-AF65-F5344CB8AC3E}">
        <p14:creationId xmlns:p14="http://schemas.microsoft.com/office/powerpoint/2010/main" val="314839633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28ADEB-DB3B-4B65-8073-03D20650B35B}"/>
              </a:ext>
            </a:extLst>
          </p:cNvPr>
          <p:cNvSpPr>
            <a:spLocks noGrp="1"/>
          </p:cNvSpPr>
          <p:nvPr>
            <p:ph type="title"/>
          </p:nvPr>
        </p:nvSpPr>
        <p:spPr/>
        <p:txBody>
          <a:bodyPr/>
          <a:lstStyle/>
          <a:p>
            <a:r>
              <a:rPr lang="en-US" dirty="0"/>
              <a:t>REFERENCES</a:t>
            </a:r>
          </a:p>
        </p:txBody>
      </p:sp>
      <p:sp>
        <p:nvSpPr>
          <p:cNvPr id="3" name="Content Placeholder 2">
            <a:extLst>
              <a:ext uri="{FF2B5EF4-FFF2-40B4-BE49-F238E27FC236}">
                <a16:creationId xmlns:a16="http://schemas.microsoft.com/office/drawing/2014/main" id="{69FB3574-3667-4D97-990F-BC8FE746ED11}"/>
              </a:ext>
            </a:extLst>
          </p:cNvPr>
          <p:cNvSpPr>
            <a:spLocks noGrp="1"/>
          </p:cNvSpPr>
          <p:nvPr>
            <p:ph idx="1"/>
          </p:nvPr>
        </p:nvSpPr>
        <p:spPr/>
        <p:txBody>
          <a:bodyPr/>
          <a:lstStyle/>
          <a:p>
            <a:r>
              <a:rPr lang="en-US" dirty="0"/>
              <a:t>Mattson C, Chowdhury F, Gilson T.  Trends in Gabapentin Detection and Involvement in Drug Overdose Deaths- 23 States and the District of Columbia, 2019-2020. </a:t>
            </a:r>
            <a:r>
              <a:rPr lang="en-US" i="1" dirty="0"/>
              <a:t>Morbidity and Mortality Weekly Report. 2022</a:t>
            </a:r>
            <a:r>
              <a:rPr lang="en-US" dirty="0"/>
              <a:t>; 71(19):664-666</a:t>
            </a:r>
          </a:p>
          <a:p>
            <a:r>
              <a:rPr lang="en-US" dirty="0" err="1"/>
              <a:t>Traner</a:t>
            </a:r>
            <a:r>
              <a:rPr lang="en-US" dirty="0"/>
              <a:t> C, </a:t>
            </a:r>
            <a:r>
              <a:rPr lang="en-US" dirty="0" err="1"/>
              <a:t>Tolchin</a:t>
            </a:r>
            <a:r>
              <a:rPr lang="en-US" dirty="0"/>
              <a:t> D, </a:t>
            </a:r>
            <a:r>
              <a:rPr lang="en-US" dirty="0" err="1"/>
              <a:t>Tolchin</a:t>
            </a:r>
            <a:r>
              <a:rPr lang="en-US" dirty="0"/>
              <a:t> B. Medical Ethics Education for Neurology Residents: Where Do We Go From </a:t>
            </a:r>
            <a:r>
              <a:rPr lang="en-US" dirty="0" err="1"/>
              <a:t>Heere</a:t>
            </a:r>
            <a:r>
              <a:rPr lang="en-US" dirty="0"/>
              <a:t>? </a:t>
            </a:r>
            <a:r>
              <a:rPr lang="en-US" i="1" dirty="0" err="1"/>
              <a:t>Semin</a:t>
            </a:r>
            <a:r>
              <a:rPr lang="en-US" i="1" dirty="0"/>
              <a:t> Neurology. 2018</a:t>
            </a:r>
            <a:r>
              <a:rPr lang="en-US" dirty="0"/>
              <a:t>; 38:497-504</a:t>
            </a:r>
          </a:p>
          <a:p>
            <a:r>
              <a:rPr lang="en-US" sz="2800" dirty="0"/>
              <a:t>https://www.dukehealth.org/blog/what-you-need-know-about-aducanumab</a:t>
            </a:r>
          </a:p>
          <a:p>
            <a:endParaRPr lang="en-US" sz="2800" dirty="0"/>
          </a:p>
          <a:p>
            <a:endParaRPr lang="en-US" dirty="0"/>
          </a:p>
          <a:p>
            <a:endParaRPr lang="en-US" dirty="0"/>
          </a:p>
          <a:p>
            <a:endParaRPr lang="en-US" dirty="0"/>
          </a:p>
          <a:p>
            <a:endParaRPr lang="en-US" dirty="0"/>
          </a:p>
        </p:txBody>
      </p:sp>
    </p:spTree>
    <p:extLst>
      <p:ext uri="{BB962C8B-B14F-4D97-AF65-F5344CB8AC3E}">
        <p14:creationId xmlns:p14="http://schemas.microsoft.com/office/powerpoint/2010/main" val="147289173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3136FB-03E0-4623-B454-893CF47FF816}"/>
              </a:ext>
            </a:extLst>
          </p:cNvPr>
          <p:cNvSpPr>
            <a:spLocks noGrp="1"/>
          </p:cNvSpPr>
          <p:nvPr>
            <p:ph type="title"/>
          </p:nvPr>
        </p:nvSpPr>
        <p:spPr/>
        <p:txBody>
          <a:bodyPr/>
          <a:lstStyle/>
          <a:p>
            <a:r>
              <a:rPr lang="en-US" dirty="0"/>
              <a:t>Respect for patient autonomy</a:t>
            </a:r>
          </a:p>
        </p:txBody>
      </p:sp>
      <p:sp>
        <p:nvSpPr>
          <p:cNvPr id="3" name="Content Placeholder 2">
            <a:extLst>
              <a:ext uri="{FF2B5EF4-FFF2-40B4-BE49-F238E27FC236}">
                <a16:creationId xmlns:a16="http://schemas.microsoft.com/office/drawing/2014/main" id="{0BF90FCE-035C-423D-AD0B-6511E51B2761}"/>
              </a:ext>
            </a:extLst>
          </p:cNvPr>
          <p:cNvSpPr>
            <a:spLocks noGrp="1"/>
          </p:cNvSpPr>
          <p:nvPr>
            <p:ph idx="1"/>
          </p:nvPr>
        </p:nvSpPr>
        <p:spPr/>
        <p:txBody>
          <a:bodyPr/>
          <a:lstStyle/>
          <a:p>
            <a:r>
              <a:rPr lang="en-US" dirty="0"/>
              <a:t>Health care providers must:</a:t>
            </a:r>
          </a:p>
          <a:p>
            <a:pPr lvl="1"/>
            <a:r>
              <a:rPr lang="en-US" dirty="0"/>
              <a:t>Respect patient’s capacity for rational self-determination</a:t>
            </a:r>
          </a:p>
          <a:p>
            <a:pPr lvl="1"/>
            <a:r>
              <a:rPr lang="en-US" dirty="0"/>
              <a:t>Allow patients to exercise some degree of control over their own medical care </a:t>
            </a:r>
          </a:p>
          <a:p>
            <a:pPr lvl="1"/>
            <a:r>
              <a:rPr lang="en-US" dirty="0"/>
              <a:t>Allow patients to make informed and uncoerced decisions to consent to or refuse medical interventions</a:t>
            </a:r>
          </a:p>
          <a:p>
            <a:pPr lvl="1"/>
            <a:endParaRPr lang="en-US" dirty="0"/>
          </a:p>
          <a:p>
            <a:r>
              <a:rPr lang="en-US" dirty="0"/>
              <a:t>*The concept of obtaining </a:t>
            </a:r>
            <a:r>
              <a:rPr lang="en-US" u="sng" dirty="0"/>
              <a:t>informed consent </a:t>
            </a:r>
            <a:r>
              <a:rPr lang="en-US" dirty="0"/>
              <a:t>for significant medical interventions is derived from this principle</a:t>
            </a:r>
          </a:p>
          <a:p>
            <a:pPr lvl="1"/>
            <a:endParaRPr lang="en-US" dirty="0"/>
          </a:p>
        </p:txBody>
      </p:sp>
    </p:spTree>
    <p:extLst>
      <p:ext uri="{BB962C8B-B14F-4D97-AF65-F5344CB8AC3E}">
        <p14:creationId xmlns:p14="http://schemas.microsoft.com/office/powerpoint/2010/main" val="140875668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1718FC-DA36-403C-8DC6-30AE4B6BB80B}"/>
              </a:ext>
            </a:extLst>
          </p:cNvPr>
          <p:cNvSpPr>
            <a:spLocks noGrp="1"/>
          </p:cNvSpPr>
          <p:nvPr>
            <p:ph type="title"/>
          </p:nvPr>
        </p:nvSpPr>
        <p:spPr/>
        <p:txBody>
          <a:bodyPr/>
          <a:lstStyle/>
          <a:p>
            <a:r>
              <a:rPr lang="en-US" dirty="0"/>
              <a:t>beneficence</a:t>
            </a:r>
          </a:p>
        </p:txBody>
      </p:sp>
      <p:sp>
        <p:nvSpPr>
          <p:cNvPr id="3" name="Content Placeholder 2">
            <a:extLst>
              <a:ext uri="{FF2B5EF4-FFF2-40B4-BE49-F238E27FC236}">
                <a16:creationId xmlns:a16="http://schemas.microsoft.com/office/drawing/2014/main" id="{F93454EC-F1EB-41A7-A94F-6E0C0B5AED26}"/>
              </a:ext>
            </a:extLst>
          </p:cNvPr>
          <p:cNvSpPr>
            <a:spLocks noGrp="1"/>
          </p:cNvSpPr>
          <p:nvPr>
            <p:ph idx="1"/>
          </p:nvPr>
        </p:nvSpPr>
        <p:spPr/>
        <p:txBody>
          <a:bodyPr/>
          <a:lstStyle/>
          <a:p>
            <a:r>
              <a:rPr lang="en-US" dirty="0"/>
              <a:t>Requires healthcare providers to promote their patients welfare, particularly their health</a:t>
            </a:r>
          </a:p>
          <a:p>
            <a:r>
              <a:rPr lang="en-US" dirty="0"/>
              <a:t>A moral duty to promote the course of action which the physician genuinely believes is in the best interest of the patient</a:t>
            </a:r>
          </a:p>
        </p:txBody>
      </p:sp>
    </p:spTree>
    <p:extLst>
      <p:ext uri="{BB962C8B-B14F-4D97-AF65-F5344CB8AC3E}">
        <p14:creationId xmlns:p14="http://schemas.microsoft.com/office/powerpoint/2010/main" val="189951061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5E8C8E-D192-4251-8432-77F9E373DE9D}"/>
              </a:ext>
            </a:extLst>
          </p:cNvPr>
          <p:cNvSpPr>
            <a:spLocks noGrp="1"/>
          </p:cNvSpPr>
          <p:nvPr>
            <p:ph type="title"/>
          </p:nvPr>
        </p:nvSpPr>
        <p:spPr/>
        <p:txBody>
          <a:bodyPr/>
          <a:lstStyle/>
          <a:p>
            <a:r>
              <a:rPr lang="en-US" dirty="0"/>
              <a:t>Nonmaleficence (“First, do no harm”) </a:t>
            </a:r>
          </a:p>
        </p:txBody>
      </p:sp>
      <p:sp>
        <p:nvSpPr>
          <p:cNvPr id="3" name="Content Placeholder 2">
            <a:extLst>
              <a:ext uri="{FF2B5EF4-FFF2-40B4-BE49-F238E27FC236}">
                <a16:creationId xmlns:a16="http://schemas.microsoft.com/office/drawing/2014/main" id="{0EA77817-3E53-482C-B3DF-9EBFE30E45F3}"/>
              </a:ext>
            </a:extLst>
          </p:cNvPr>
          <p:cNvSpPr>
            <a:spLocks noGrp="1"/>
          </p:cNvSpPr>
          <p:nvPr>
            <p:ph idx="1"/>
          </p:nvPr>
        </p:nvSpPr>
        <p:spPr/>
        <p:txBody>
          <a:bodyPr/>
          <a:lstStyle/>
          <a:p>
            <a:r>
              <a:rPr lang="en-US" dirty="0"/>
              <a:t>Requires healthcare providers to avoid and avert any harm to their patients</a:t>
            </a:r>
          </a:p>
          <a:p>
            <a:r>
              <a:rPr lang="en-US" dirty="0"/>
              <a:t>Requires every medical action to be weighed against all benefits, risks, and consequences</a:t>
            </a:r>
          </a:p>
          <a:p>
            <a:pPr lvl="1"/>
            <a:r>
              <a:rPr lang="en-US" dirty="0"/>
              <a:t>Occasionally, no treatment may be the best treatment</a:t>
            </a:r>
          </a:p>
          <a:p>
            <a:r>
              <a:rPr lang="en-US" dirty="0"/>
              <a:t>*Closely tied to the principle of beneficence </a:t>
            </a:r>
          </a:p>
          <a:p>
            <a:endParaRPr lang="en-US" dirty="0"/>
          </a:p>
          <a:p>
            <a:r>
              <a:rPr lang="en-US" dirty="0"/>
              <a:t>*The principle of respect for autonomy often comes into conflict with the principles of beneficence/nonmaleficence, when patients/surrogates refuse beneficial treatments or request potentially harmful interventions</a:t>
            </a:r>
          </a:p>
        </p:txBody>
      </p:sp>
    </p:spTree>
    <p:extLst>
      <p:ext uri="{BB962C8B-B14F-4D97-AF65-F5344CB8AC3E}">
        <p14:creationId xmlns:p14="http://schemas.microsoft.com/office/powerpoint/2010/main" val="312066908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B709ED-C772-4C8F-BB37-2E9261E7878D}"/>
              </a:ext>
            </a:extLst>
          </p:cNvPr>
          <p:cNvSpPr>
            <a:spLocks noGrp="1"/>
          </p:cNvSpPr>
          <p:nvPr>
            <p:ph type="title"/>
          </p:nvPr>
        </p:nvSpPr>
        <p:spPr/>
        <p:txBody>
          <a:bodyPr/>
          <a:lstStyle/>
          <a:p>
            <a:r>
              <a:rPr lang="en-US" dirty="0"/>
              <a:t>justice</a:t>
            </a:r>
          </a:p>
        </p:txBody>
      </p:sp>
      <p:sp>
        <p:nvSpPr>
          <p:cNvPr id="3" name="Content Placeholder 2">
            <a:extLst>
              <a:ext uri="{FF2B5EF4-FFF2-40B4-BE49-F238E27FC236}">
                <a16:creationId xmlns:a16="http://schemas.microsoft.com/office/drawing/2014/main" id="{FF45F55A-AB9A-451F-9C74-21905C373716}"/>
              </a:ext>
            </a:extLst>
          </p:cNvPr>
          <p:cNvSpPr>
            <a:spLocks noGrp="1"/>
          </p:cNvSpPr>
          <p:nvPr>
            <p:ph idx="1"/>
          </p:nvPr>
        </p:nvSpPr>
        <p:spPr/>
        <p:txBody>
          <a:bodyPr/>
          <a:lstStyle/>
          <a:p>
            <a:r>
              <a:rPr lang="en-US" dirty="0"/>
              <a:t>Requires that healthcare providers</a:t>
            </a:r>
          </a:p>
          <a:p>
            <a:pPr lvl="1"/>
            <a:r>
              <a:rPr lang="en-US" dirty="0"/>
              <a:t>Take into account the effect of their actions on parties other than the current patient</a:t>
            </a:r>
          </a:p>
          <a:p>
            <a:pPr lvl="1"/>
            <a:r>
              <a:rPr lang="en-US" dirty="0"/>
              <a:t>Attempt to ensure that the benefits and burdens of healthcare are distributed fairly</a:t>
            </a:r>
          </a:p>
          <a:p>
            <a:pPr lvl="1"/>
            <a:endParaRPr lang="en-US" dirty="0"/>
          </a:p>
          <a:p>
            <a:r>
              <a:rPr lang="en-US" dirty="0"/>
              <a:t>*Relevant in regard to</a:t>
            </a:r>
          </a:p>
          <a:p>
            <a:pPr lvl="1"/>
            <a:r>
              <a:rPr lang="en-US" dirty="0"/>
              <a:t>circumstances of limited supply</a:t>
            </a:r>
          </a:p>
          <a:p>
            <a:pPr lvl="2"/>
            <a:r>
              <a:rPr lang="en-US" dirty="0"/>
              <a:t>Ex, allocation of beds in the neurocritical care unit</a:t>
            </a:r>
          </a:p>
          <a:p>
            <a:pPr lvl="1"/>
            <a:r>
              <a:rPr lang="en-US" dirty="0"/>
              <a:t>decisions to limit access to expensive therapies with little marginal benefit	</a:t>
            </a:r>
          </a:p>
          <a:p>
            <a:pPr lvl="2"/>
            <a:r>
              <a:rPr lang="en-US" dirty="0"/>
              <a:t>Ex, MRI for uncomplicated back pain</a:t>
            </a:r>
          </a:p>
          <a:p>
            <a:pPr lvl="1"/>
            <a:endParaRPr lang="en-US" dirty="0"/>
          </a:p>
          <a:p>
            <a:pPr lvl="1"/>
            <a:endParaRPr lang="en-US" dirty="0"/>
          </a:p>
        </p:txBody>
      </p:sp>
    </p:spTree>
    <p:extLst>
      <p:ext uri="{BB962C8B-B14F-4D97-AF65-F5344CB8AC3E}">
        <p14:creationId xmlns:p14="http://schemas.microsoft.com/office/powerpoint/2010/main" val="280672011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019B97E1-8EE7-4062-8871-85C6C5A7D33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800091" y="5842747"/>
            <a:ext cx="2173845" cy="947873"/>
          </a:xfrm>
          <a:prstGeom prst="rect">
            <a:avLst/>
          </a:prstGeom>
        </p:spPr>
      </p:pic>
      <p:sp>
        <p:nvSpPr>
          <p:cNvPr id="8" name="AutoShape 2" descr="10 Ways to Help Your Brain Heal | Amen Clinics">
            <a:extLst>
              <a:ext uri="{FF2B5EF4-FFF2-40B4-BE49-F238E27FC236}">
                <a16:creationId xmlns:a16="http://schemas.microsoft.com/office/drawing/2014/main" id="{11BD11DD-E043-48F4-AFD3-A1C35694FE09}"/>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9" name="Picture 8">
            <a:extLst>
              <a:ext uri="{FF2B5EF4-FFF2-40B4-BE49-F238E27FC236}">
                <a16:creationId xmlns:a16="http://schemas.microsoft.com/office/drawing/2014/main" id="{F336B5D5-A652-4484-B98A-79FDA18BBD71}"/>
              </a:ext>
            </a:extLst>
          </p:cNvPr>
          <p:cNvPicPr>
            <a:picLocks noChangeAspect="1"/>
          </p:cNvPicPr>
          <p:nvPr/>
        </p:nvPicPr>
        <p:blipFill>
          <a:blip r:embed="rId4"/>
          <a:stretch>
            <a:fillRect/>
          </a:stretch>
        </p:blipFill>
        <p:spPr>
          <a:xfrm>
            <a:off x="1578002" y="1477149"/>
            <a:ext cx="8731196" cy="4365598"/>
          </a:xfrm>
          <a:prstGeom prst="rect">
            <a:avLst/>
          </a:prstGeom>
        </p:spPr>
      </p:pic>
      <p:sp>
        <p:nvSpPr>
          <p:cNvPr id="2" name="Title 1">
            <a:extLst>
              <a:ext uri="{FF2B5EF4-FFF2-40B4-BE49-F238E27FC236}">
                <a16:creationId xmlns:a16="http://schemas.microsoft.com/office/drawing/2014/main" id="{9CD20A4D-5543-4663-AF77-8941255B1571}"/>
              </a:ext>
            </a:extLst>
          </p:cNvPr>
          <p:cNvSpPr>
            <a:spLocks noGrp="1"/>
          </p:cNvSpPr>
          <p:nvPr>
            <p:ph type="title"/>
          </p:nvPr>
        </p:nvSpPr>
        <p:spPr>
          <a:xfrm>
            <a:off x="412414" y="188634"/>
            <a:ext cx="8772565" cy="825611"/>
          </a:xfrm>
        </p:spPr>
        <p:txBody>
          <a:bodyPr/>
          <a:lstStyle/>
          <a:p>
            <a:r>
              <a:rPr lang="en-US" dirty="0"/>
              <a:t>How do Ethical and legal issues present in the care of Neurology patients?</a:t>
            </a:r>
          </a:p>
        </p:txBody>
      </p:sp>
    </p:spTree>
    <p:extLst>
      <p:ext uri="{BB962C8B-B14F-4D97-AF65-F5344CB8AC3E}">
        <p14:creationId xmlns:p14="http://schemas.microsoft.com/office/powerpoint/2010/main" val="412996086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1AC057-EF48-4F1A-B409-61821E085756}"/>
              </a:ext>
            </a:extLst>
          </p:cNvPr>
          <p:cNvSpPr>
            <a:spLocks noGrp="1"/>
          </p:cNvSpPr>
          <p:nvPr>
            <p:ph type="title"/>
          </p:nvPr>
        </p:nvSpPr>
        <p:spPr/>
        <p:txBody>
          <a:bodyPr/>
          <a:lstStyle/>
          <a:p>
            <a:r>
              <a:rPr lang="en-US" dirty="0"/>
              <a:t>Ethics and legal issues in Neurology</a:t>
            </a:r>
          </a:p>
        </p:txBody>
      </p:sp>
      <p:pic>
        <p:nvPicPr>
          <p:cNvPr id="5" name="Picture 4">
            <a:extLst>
              <a:ext uri="{FF2B5EF4-FFF2-40B4-BE49-F238E27FC236}">
                <a16:creationId xmlns:a16="http://schemas.microsoft.com/office/drawing/2014/main" id="{FD561442-48D4-43F5-9672-A5630FA8B16A}"/>
              </a:ext>
            </a:extLst>
          </p:cNvPr>
          <p:cNvPicPr>
            <a:picLocks noChangeAspect="1"/>
          </p:cNvPicPr>
          <p:nvPr/>
        </p:nvPicPr>
        <p:blipFill>
          <a:blip r:embed="rId3"/>
          <a:stretch>
            <a:fillRect/>
          </a:stretch>
        </p:blipFill>
        <p:spPr>
          <a:xfrm>
            <a:off x="4503022" y="1099738"/>
            <a:ext cx="6187695" cy="5569628"/>
          </a:xfrm>
          <a:prstGeom prst="rect">
            <a:avLst/>
          </a:prstGeom>
        </p:spPr>
      </p:pic>
      <p:pic>
        <p:nvPicPr>
          <p:cNvPr id="4" name="Content Placeholder 3">
            <a:extLst>
              <a:ext uri="{FF2B5EF4-FFF2-40B4-BE49-F238E27FC236}">
                <a16:creationId xmlns:a16="http://schemas.microsoft.com/office/drawing/2014/main" id="{8FBF311A-1CDE-4785-969E-8925D760307E}"/>
              </a:ext>
            </a:extLst>
          </p:cNvPr>
          <p:cNvPicPr>
            <a:picLocks noGrp="1" noChangeAspect="1"/>
          </p:cNvPicPr>
          <p:nvPr>
            <p:ph idx="1"/>
          </p:nvPr>
        </p:nvPicPr>
        <p:blipFill>
          <a:blip r:embed="rId4"/>
          <a:stretch>
            <a:fillRect/>
          </a:stretch>
        </p:blipFill>
        <p:spPr>
          <a:xfrm>
            <a:off x="834885" y="2040834"/>
            <a:ext cx="3416345" cy="1581953"/>
          </a:xfrm>
          <a:prstGeom prst="rect">
            <a:avLst/>
          </a:prstGeom>
        </p:spPr>
      </p:pic>
    </p:spTree>
    <p:extLst>
      <p:ext uri="{BB962C8B-B14F-4D97-AF65-F5344CB8AC3E}">
        <p14:creationId xmlns:p14="http://schemas.microsoft.com/office/powerpoint/2010/main" val="1117178019"/>
      </p:ext>
    </p:extLst>
  </p:cSld>
  <p:clrMapOvr>
    <a:masterClrMapping/>
  </p:clrMapOvr>
</p:sld>
</file>

<file path=ppt/theme/theme1.xml><?xml version="1.0" encoding="utf-8"?>
<a:theme xmlns:a="http://schemas.openxmlformats.org/drawingml/2006/main" name="Theme PSP">
  <a:themeElements>
    <a:clrScheme name="SIU Medicine">
      <a:dk1>
        <a:srgbClr val="000000"/>
      </a:dk1>
      <a:lt1>
        <a:srgbClr val="FFFFFF"/>
      </a:lt1>
      <a:dk2>
        <a:srgbClr val="68478D"/>
      </a:dk2>
      <a:lt2>
        <a:srgbClr val="FFFFFF"/>
      </a:lt2>
      <a:accent1>
        <a:srgbClr val="68478D"/>
      </a:accent1>
      <a:accent2>
        <a:srgbClr val="702082"/>
      </a:accent2>
      <a:accent3>
        <a:srgbClr val="4C4184"/>
      </a:accent3>
      <a:accent4>
        <a:srgbClr val="949CD0"/>
      </a:accent4>
      <a:accent5>
        <a:srgbClr val="926EBF"/>
      </a:accent5>
      <a:accent6>
        <a:srgbClr val="B884CB"/>
      </a:accent6>
      <a:hlink>
        <a:srgbClr val="68478D"/>
      </a:hlink>
      <a:folHlink>
        <a:srgbClr val="6D2077"/>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heme PSP" id="{4E087D54-9A8B-476B-908C-640BE798BFFB}" vid="{48A33962-7F01-425A-B851-2FE1EC05C053}"/>
    </a:ext>
  </a:extLst>
</a:theme>
</file>

<file path=ppt/theme/theme2.xml><?xml version="1.0" encoding="utf-8"?>
<a:theme xmlns:a="http://schemas.openxmlformats.org/drawingml/2006/main" name="1_Theme PSP">
  <a:themeElements>
    <a:clrScheme name="SIU Medicine">
      <a:dk1>
        <a:srgbClr val="000000"/>
      </a:dk1>
      <a:lt1>
        <a:srgbClr val="FFFFFF"/>
      </a:lt1>
      <a:dk2>
        <a:srgbClr val="68478D"/>
      </a:dk2>
      <a:lt2>
        <a:srgbClr val="FFFFFF"/>
      </a:lt2>
      <a:accent1>
        <a:srgbClr val="68478D"/>
      </a:accent1>
      <a:accent2>
        <a:srgbClr val="702082"/>
      </a:accent2>
      <a:accent3>
        <a:srgbClr val="4C4184"/>
      </a:accent3>
      <a:accent4>
        <a:srgbClr val="949CD0"/>
      </a:accent4>
      <a:accent5>
        <a:srgbClr val="926EBF"/>
      </a:accent5>
      <a:accent6>
        <a:srgbClr val="B884CB"/>
      </a:accent6>
      <a:hlink>
        <a:srgbClr val="68478D"/>
      </a:hlink>
      <a:folHlink>
        <a:srgbClr val="6D2077"/>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heme PSP" id="{4E087D54-9A8B-476B-908C-640BE798BFFB}" vid="{48A33962-7F01-425A-B851-2FE1EC05C053}"/>
    </a:ext>
  </a:extLst>
</a:theme>
</file>

<file path=ppt/theme/theme3.xml><?xml version="1.0" encoding="utf-8"?>
<a:theme xmlns:a="http://schemas.openxmlformats.org/drawingml/2006/main" name="2_Theme PSP">
  <a:themeElements>
    <a:clrScheme name="SIU Medicine">
      <a:dk1>
        <a:srgbClr val="000000"/>
      </a:dk1>
      <a:lt1>
        <a:srgbClr val="FFFFFF"/>
      </a:lt1>
      <a:dk2>
        <a:srgbClr val="68478D"/>
      </a:dk2>
      <a:lt2>
        <a:srgbClr val="FFFFFF"/>
      </a:lt2>
      <a:accent1>
        <a:srgbClr val="68478D"/>
      </a:accent1>
      <a:accent2>
        <a:srgbClr val="702082"/>
      </a:accent2>
      <a:accent3>
        <a:srgbClr val="4C4184"/>
      </a:accent3>
      <a:accent4>
        <a:srgbClr val="949CD0"/>
      </a:accent4>
      <a:accent5>
        <a:srgbClr val="926EBF"/>
      </a:accent5>
      <a:accent6>
        <a:srgbClr val="B884CB"/>
      </a:accent6>
      <a:hlink>
        <a:srgbClr val="68478D"/>
      </a:hlink>
      <a:folHlink>
        <a:srgbClr val="6D2077"/>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heme PSP" id="{4E087D54-9A8B-476B-908C-640BE798BFFB}" vid="{48A33962-7F01-425A-B851-2FE1EC05C053}"/>
    </a:ext>
  </a:extLst>
</a:theme>
</file>

<file path=ppt/theme/theme4.xml><?xml version="1.0" encoding="utf-8"?>
<a:theme xmlns:a="http://schemas.openxmlformats.org/drawingml/2006/main" name="3_Theme PSP">
  <a:themeElements>
    <a:clrScheme name="SIU Medicine">
      <a:dk1>
        <a:srgbClr val="000000"/>
      </a:dk1>
      <a:lt1>
        <a:srgbClr val="FFFFFF"/>
      </a:lt1>
      <a:dk2>
        <a:srgbClr val="68478D"/>
      </a:dk2>
      <a:lt2>
        <a:srgbClr val="FFFFFF"/>
      </a:lt2>
      <a:accent1>
        <a:srgbClr val="68478D"/>
      </a:accent1>
      <a:accent2>
        <a:srgbClr val="702082"/>
      </a:accent2>
      <a:accent3>
        <a:srgbClr val="4C4184"/>
      </a:accent3>
      <a:accent4>
        <a:srgbClr val="949CD0"/>
      </a:accent4>
      <a:accent5>
        <a:srgbClr val="926EBF"/>
      </a:accent5>
      <a:accent6>
        <a:srgbClr val="B884CB"/>
      </a:accent6>
      <a:hlink>
        <a:srgbClr val="68478D"/>
      </a:hlink>
      <a:folHlink>
        <a:srgbClr val="6D2077"/>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heme PSP" id="{4E087D54-9A8B-476B-908C-640BE798BFFB}" vid="{48A33962-7F01-425A-B851-2FE1EC05C053}"/>
    </a:ext>
  </a:extLst>
</a:theme>
</file>

<file path=ppt/theme/theme5.xml><?xml version="1.0" encoding="utf-8"?>
<a:theme xmlns:a="http://schemas.openxmlformats.org/drawingml/2006/main" name="4_Theme PSP">
  <a:themeElements>
    <a:clrScheme name="SIU Medicine">
      <a:dk1>
        <a:srgbClr val="000000"/>
      </a:dk1>
      <a:lt1>
        <a:srgbClr val="FFFFFF"/>
      </a:lt1>
      <a:dk2>
        <a:srgbClr val="68478D"/>
      </a:dk2>
      <a:lt2>
        <a:srgbClr val="FFFFFF"/>
      </a:lt2>
      <a:accent1>
        <a:srgbClr val="68478D"/>
      </a:accent1>
      <a:accent2>
        <a:srgbClr val="702082"/>
      </a:accent2>
      <a:accent3>
        <a:srgbClr val="4C4184"/>
      </a:accent3>
      <a:accent4>
        <a:srgbClr val="949CD0"/>
      </a:accent4>
      <a:accent5>
        <a:srgbClr val="926EBF"/>
      </a:accent5>
      <a:accent6>
        <a:srgbClr val="B884CB"/>
      </a:accent6>
      <a:hlink>
        <a:srgbClr val="68478D"/>
      </a:hlink>
      <a:folHlink>
        <a:srgbClr val="6D2077"/>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heme PSP" id="{4E087D54-9A8B-476B-908C-640BE798BFFB}" vid="{48A33962-7F01-425A-B851-2FE1EC05C053}"/>
    </a:ext>
  </a:ext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4298</TotalTime>
  <Words>5458</Words>
  <Application>Microsoft Office PowerPoint</Application>
  <PresentationFormat>Widescreen</PresentationFormat>
  <Paragraphs>305</Paragraphs>
  <Slides>34</Slides>
  <Notes>34</Notes>
  <HiddenSlides>0</HiddenSlides>
  <MMClips>0</MMClips>
  <ScaleCrop>false</ScaleCrop>
  <HeadingPairs>
    <vt:vector size="6" baseType="variant">
      <vt:variant>
        <vt:lpstr>Fonts Used</vt:lpstr>
      </vt:variant>
      <vt:variant>
        <vt:i4>3</vt:i4>
      </vt:variant>
      <vt:variant>
        <vt:lpstr>Theme</vt:lpstr>
      </vt:variant>
      <vt:variant>
        <vt:i4>5</vt:i4>
      </vt:variant>
      <vt:variant>
        <vt:lpstr>Slide Titles</vt:lpstr>
      </vt:variant>
      <vt:variant>
        <vt:i4>34</vt:i4>
      </vt:variant>
    </vt:vector>
  </HeadingPairs>
  <TitlesOfParts>
    <vt:vector size="42" baseType="lpstr">
      <vt:lpstr>Arial</vt:lpstr>
      <vt:lpstr>Calibri</vt:lpstr>
      <vt:lpstr>Wingdings</vt:lpstr>
      <vt:lpstr>Theme PSP</vt:lpstr>
      <vt:lpstr>1_Theme PSP</vt:lpstr>
      <vt:lpstr>2_Theme PSP</vt:lpstr>
      <vt:lpstr>3_Theme PSP</vt:lpstr>
      <vt:lpstr>4_Theme PSP</vt:lpstr>
      <vt:lpstr>PowerPoint Presentation</vt:lpstr>
      <vt:lpstr>Health Systems Science</vt:lpstr>
      <vt:lpstr>What is medical ethics?</vt:lpstr>
      <vt:lpstr>Respect for patient autonomy</vt:lpstr>
      <vt:lpstr>beneficence</vt:lpstr>
      <vt:lpstr>Nonmaleficence (“First, do no harm”) </vt:lpstr>
      <vt:lpstr>justice</vt:lpstr>
      <vt:lpstr>How do Ethical and legal issues present in the care of Neurology patients?</vt:lpstr>
      <vt:lpstr>Ethics and legal issues in Neurology</vt:lpstr>
      <vt:lpstr>Pre-clerkship Survey</vt:lpstr>
      <vt:lpstr>Examples of PSP in NEUROLOGY</vt:lpstr>
      <vt:lpstr>Death</vt:lpstr>
      <vt:lpstr>Death</vt:lpstr>
      <vt:lpstr>DIAGNOSIS of Brain death</vt:lpstr>
      <vt:lpstr>Brain death- grey areas</vt:lpstr>
      <vt:lpstr>Terri Schiavo case- 1990</vt:lpstr>
      <vt:lpstr>Terri Schiavo case- 1990</vt:lpstr>
      <vt:lpstr>Terri Schiavo case- 1990</vt:lpstr>
      <vt:lpstr>Ethical/LEGAL issues in Schiavo case </vt:lpstr>
      <vt:lpstr>Capacity and consent</vt:lpstr>
      <vt:lpstr>Capacity and consent</vt:lpstr>
      <vt:lpstr>Determining capacity</vt:lpstr>
      <vt:lpstr>Determining capacity</vt:lpstr>
      <vt:lpstr>Capacity and consent</vt:lpstr>
      <vt:lpstr>Capacity and consent</vt:lpstr>
      <vt:lpstr>Drugs &amp; Ethics </vt:lpstr>
      <vt:lpstr>Aducanamab Controversy</vt:lpstr>
      <vt:lpstr>Drugs &amp; Ethics </vt:lpstr>
      <vt:lpstr>Drugs &amp; Ethics: Gabapentin overdoses</vt:lpstr>
      <vt:lpstr>Drugs &amp; Ethics: Gabapentin overdoses</vt:lpstr>
      <vt:lpstr>Drugs &amp; Ethics: Gabapentin overdoses</vt:lpstr>
      <vt:lpstr>Activity</vt:lpstr>
      <vt:lpstr>THANK YOU</vt:lpstr>
      <vt:lpstr>REFERENCES</vt:lpstr>
    </vt:vector>
  </TitlesOfParts>
  <Company>SIU Medicine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Carol Coniglio</dc:creator>
  <cp:lastModifiedBy>Melissa Buchanan</cp:lastModifiedBy>
  <cp:revision>213</cp:revision>
  <dcterms:created xsi:type="dcterms:W3CDTF">2021-06-15T15:11:49Z</dcterms:created>
  <dcterms:modified xsi:type="dcterms:W3CDTF">2022-12-02T19:36:38Z</dcterms:modified>
</cp:coreProperties>
</file>